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77" r:id="rId16"/>
    <p:sldId id="278" r:id="rId17"/>
    <p:sldId id="279" r:id="rId18"/>
    <p:sldId id="280" r:id="rId19"/>
    <p:sldId id="282" r:id="rId20"/>
    <p:sldId id="281" r:id="rId21"/>
    <p:sldId id="283" r:id="rId22"/>
    <p:sldId id="285" r:id="rId23"/>
    <p:sldId id="286" r:id="rId24"/>
    <p:sldId id="293" r:id="rId25"/>
    <p:sldId id="287" r:id="rId26"/>
    <p:sldId id="294" r:id="rId27"/>
    <p:sldId id="288" r:id="rId28"/>
    <p:sldId id="289" r:id="rId29"/>
    <p:sldId id="290" r:id="rId30"/>
    <p:sldId id="291" r:id="rId31"/>
    <p:sldId id="292" r:id="rId32"/>
    <p:sldId id="322" r:id="rId33"/>
    <p:sldId id="295" r:id="rId34"/>
    <p:sldId id="284" r:id="rId35"/>
    <p:sldId id="296" r:id="rId36"/>
    <p:sldId id="297" r:id="rId37"/>
    <p:sldId id="298" r:id="rId38"/>
    <p:sldId id="299" r:id="rId39"/>
    <p:sldId id="300" r:id="rId40"/>
    <p:sldId id="301" r:id="rId41"/>
    <p:sldId id="303" r:id="rId42"/>
    <p:sldId id="305" r:id="rId43"/>
    <p:sldId id="304" r:id="rId44"/>
    <p:sldId id="307" r:id="rId45"/>
    <p:sldId id="306" r:id="rId46"/>
    <p:sldId id="308" r:id="rId47"/>
    <p:sldId id="309" r:id="rId48"/>
    <p:sldId id="312" r:id="rId49"/>
    <p:sldId id="311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1622"/>
    <a:srgbClr val="FBD1D3"/>
    <a:srgbClr val="EE5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194E6-57BF-47BA-A72A-ACBCAB192758}" v="83" dt="2023-12-23T05:36:10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3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sa Fernanda Belici Siborde" userId="6c2b6674-3faa-4767-b9a0-0ce41d852f5f" providerId="ADAL" clId="{964194E6-57BF-47BA-A72A-ACBCAB192758}"/>
    <pc:docChg chg="undo custSel addSld delSld modSld sldOrd">
      <pc:chgData name="Laysa Fernanda Belici Siborde" userId="6c2b6674-3faa-4767-b9a0-0ce41d852f5f" providerId="ADAL" clId="{964194E6-57BF-47BA-A72A-ACBCAB192758}" dt="2023-12-23T05:41:37.705" v="2034" actId="1076"/>
      <pc:docMkLst>
        <pc:docMk/>
      </pc:docMkLst>
      <pc:sldChg chg="del">
        <pc:chgData name="Laysa Fernanda Belici Siborde" userId="6c2b6674-3faa-4767-b9a0-0ce41d852f5f" providerId="ADAL" clId="{964194E6-57BF-47BA-A72A-ACBCAB192758}" dt="2023-11-25T03:53:14.499" v="763" actId="47"/>
        <pc:sldMkLst>
          <pc:docMk/>
          <pc:sldMk cId="1230644968" sldId="257"/>
        </pc:sldMkLst>
      </pc:sldChg>
      <pc:sldChg chg="del">
        <pc:chgData name="Laysa Fernanda Belici Siborde" userId="6c2b6674-3faa-4767-b9a0-0ce41d852f5f" providerId="ADAL" clId="{964194E6-57BF-47BA-A72A-ACBCAB192758}" dt="2023-11-25T03:53:14.499" v="763" actId="47"/>
        <pc:sldMkLst>
          <pc:docMk/>
          <pc:sldMk cId="2180959951" sldId="259"/>
        </pc:sldMkLst>
      </pc:sldChg>
      <pc:sldChg chg="del">
        <pc:chgData name="Laysa Fernanda Belici Siborde" userId="6c2b6674-3faa-4767-b9a0-0ce41d852f5f" providerId="ADAL" clId="{964194E6-57BF-47BA-A72A-ACBCAB192758}" dt="2023-11-25T03:53:14.499" v="763" actId="47"/>
        <pc:sldMkLst>
          <pc:docMk/>
          <pc:sldMk cId="3711375850" sldId="260"/>
        </pc:sldMkLst>
      </pc:sldChg>
      <pc:sldChg chg="del">
        <pc:chgData name="Laysa Fernanda Belici Siborde" userId="6c2b6674-3faa-4767-b9a0-0ce41d852f5f" providerId="ADAL" clId="{964194E6-57BF-47BA-A72A-ACBCAB192758}" dt="2023-11-25T03:53:14.499" v="763" actId="47"/>
        <pc:sldMkLst>
          <pc:docMk/>
          <pc:sldMk cId="23642601" sldId="261"/>
        </pc:sldMkLst>
      </pc:sldChg>
      <pc:sldChg chg="del">
        <pc:chgData name="Laysa Fernanda Belici Siborde" userId="6c2b6674-3faa-4767-b9a0-0ce41d852f5f" providerId="ADAL" clId="{964194E6-57BF-47BA-A72A-ACBCAB192758}" dt="2023-11-25T03:53:14.499" v="763" actId="47"/>
        <pc:sldMkLst>
          <pc:docMk/>
          <pc:sldMk cId="341151584" sldId="262"/>
        </pc:sldMkLst>
      </pc:sldChg>
      <pc:sldChg chg="del">
        <pc:chgData name="Laysa Fernanda Belici Siborde" userId="6c2b6674-3faa-4767-b9a0-0ce41d852f5f" providerId="ADAL" clId="{964194E6-57BF-47BA-A72A-ACBCAB192758}" dt="2023-11-25T04:17:44.309" v="1046" actId="47"/>
        <pc:sldMkLst>
          <pc:docMk/>
          <pc:sldMk cId="39644507" sldId="263"/>
        </pc:sldMkLst>
      </pc:sldChg>
      <pc:sldChg chg="del">
        <pc:chgData name="Laysa Fernanda Belici Siborde" userId="6c2b6674-3faa-4767-b9a0-0ce41d852f5f" providerId="ADAL" clId="{964194E6-57BF-47BA-A72A-ACBCAB192758}" dt="2023-11-25T03:53:26.339" v="764" actId="47"/>
        <pc:sldMkLst>
          <pc:docMk/>
          <pc:sldMk cId="2645167126" sldId="264"/>
        </pc:sldMkLst>
      </pc:sldChg>
      <pc:sldChg chg="modSp mod ord">
        <pc:chgData name="Laysa Fernanda Belici Siborde" userId="6c2b6674-3faa-4767-b9a0-0ce41d852f5f" providerId="ADAL" clId="{964194E6-57BF-47BA-A72A-ACBCAB192758}" dt="2023-11-25T04:18:07.840" v="1050"/>
        <pc:sldMkLst>
          <pc:docMk/>
          <pc:sldMk cId="2585854819" sldId="265"/>
        </pc:sldMkLst>
        <pc:spChg chg="mod">
          <ac:chgData name="Laysa Fernanda Belici Siborde" userId="6c2b6674-3faa-4767-b9a0-0ce41d852f5f" providerId="ADAL" clId="{964194E6-57BF-47BA-A72A-ACBCAB192758}" dt="2023-11-25T04:17:36.902" v="1045" actId="20577"/>
          <ac:spMkLst>
            <pc:docMk/>
            <pc:sldMk cId="2585854819" sldId="265"/>
            <ac:spMk id="27" creationId="{95463A32-5037-8FF0-7673-BEF40B834E6E}"/>
          </ac:spMkLst>
        </pc:spChg>
      </pc:sldChg>
      <pc:sldChg chg="delSp modSp mod ord">
        <pc:chgData name="Laysa Fernanda Belici Siborde" userId="6c2b6674-3faa-4767-b9a0-0ce41d852f5f" providerId="ADAL" clId="{964194E6-57BF-47BA-A72A-ACBCAB192758}" dt="2023-11-25T04:19:28.881" v="1066" actId="207"/>
        <pc:sldMkLst>
          <pc:docMk/>
          <pc:sldMk cId="3687500586" sldId="266"/>
        </pc:sldMkLst>
        <pc:spChg chg="mod">
          <ac:chgData name="Laysa Fernanda Belici Siborde" userId="6c2b6674-3faa-4767-b9a0-0ce41d852f5f" providerId="ADAL" clId="{964194E6-57BF-47BA-A72A-ACBCAB192758}" dt="2023-11-25T04:19:28.881" v="1066" actId="207"/>
          <ac:spMkLst>
            <pc:docMk/>
            <pc:sldMk cId="3687500586" sldId="266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4:17:29.823" v="1044" actId="478"/>
          <ac:spMkLst>
            <pc:docMk/>
            <pc:sldMk cId="3687500586" sldId="266"/>
            <ac:spMk id="48" creationId="{9271573D-45A2-DF0F-DDED-5EB5F82CDDA5}"/>
          </ac:spMkLst>
        </pc:spChg>
        <pc:spChg chg="del">
          <ac:chgData name="Laysa Fernanda Belici Siborde" userId="6c2b6674-3faa-4767-b9a0-0ce41d852f5f" providerId="ADAL" clId="{964194E6-57BF-47BA-A72A-ACBCAB192758}" dt="2023-11-25T04:17:22.069" v="1043" actId="478"/>
          <ac:spMkLst>
            <pc:docMk/>
            <pc:sldMk cId="3687500586" sldId="266"/>
            <ac:spMk id="51" creationId="{E03F174B-150E-5333-4ED1-CFFE060692FF}"/>
          </ac:spMkLst>
        </pc:spChg>
        <pc:spChg chg="del">
          <ac:chgData name="Laysa Fernanda Belici Siborde" userId="6c2b6674-3faa-4767-b9a0-0ce41d852f5f" providerId="ADAL" clId="{964194E6-57BF-47BA-A72A-ACBCAB192758}" dt="2023-11-25T04:17:22.069" v="1043" actId="478"/>
          <ac:spMkLst>
            <pc:docMk/>
            <pc:sldMk cId="3687500586" sldId="266"/>
            <ac:spMk id="52" creationId="{FFC9DD04-DAEB-BB01-90F1-F54E4F292100}"/>
          </ac:spMkLst>
        </pc:spChg>
        <pc:spChg chg="del">
          <ac:chgData name="Laysa Fernanda Belici Siborde" userId="6c2b6674-3faa-4767-b9a0-0ce41d852f5f" providerId="ADAL" clId="{964194E6-57BF-47BA-A72A-ACBCAB192758}" dt="2023-11-25T04:17:22.069" v="1043" actId="478"/>
          <ac:spMkLst>
            <pc:docMk/>
            <pc:sldMk cId="3687500586" sldId="266"/>
            <ac:spMk id="53" creationId="{DF493C8C-6DB2-F35F-BBB7-6667CAC1D7CC}"/>
          </ac:spMkLst>
        </pc:spChg>
        <pc:spChg chg="del">
          <ac:chgData name="Laysa Fernanda Belici Siborde" userId="6c2b6674-3faa-4767-b9a0-0ce41d852f5f" providerId="ADAL" clId="{964194E6-57BF-47BA-A72A-ACBCAB192758}" dt="2023-11-25T04:17:22.069" v="1043" actId="478"/>
          <ac:spMkLst>
            <pc:docMk/>
            <pc:sldMk cId="3687500586" sldId="266"/>
            <ac:spMk id="54" creationId="{8F6281E3-F093-40DD-5007-95A14D4305FF}"/>
          </ac:spMkLst>
        </pc:spChg>
      </pc:sldChg>
      <pc:sldChg chg="addSp delSp modSp add mod">
        <pc:chgData name="Laysa Fernanda Belici Siborde" userId="6c2b6674-3faa-4767-b9a0-0ce41d852f5f" providerId="ADAL" clId="{964194E6-57BF-47BA-A72A-ACBCAB192758}" dt="2023-11-24T22:54:02.479" v="2" actId="478"/>
        <pc:sldMkLst>
          <pc:docMk/>
          <pc:sldMk cId="572288444" sldId="267"/>
        </pc:sldMkLst>
        <pc:picChg chg="del">
          <ac:chgData name="Laysa Fernanda Belici Siborde" userId="6c2b6674-3faa-4767-b9a0-0ce41d852f5f" providerId="ADAL" clId="{964194E6-57BF-47BA-A72A-ACBCAB192758}" dt="2023-11-24T22:54:02.479" v="2" actId="478"/>
          <ac:picMkLst>
            <pc:docMk/>
            <pc:sldMk cId="572288444" sldId="267"/>
            <ac:picMk id="4" creationId="{DAF7F295-1BF5-38FE-2782-5BD2992C1E57}"/>
          </ac:picMkLst>
        </pc:picChg>
        <pc:picChg chg="add mod">
          <ac:chgData name="Laysa Fernanda Belici Siborde" userId="6c2b6674-3faa-4767-b9a0-0ce41d852f5f" providerId="ADAL" clId="{964194E6-57BF-47BA-A72A-ACBCAB192758}" dt="2023-11-24T22:53:58.987" v="1"/>
          <ac:picMkLst>
            <pc:docMk/>
            <pc:sldMk cId="572288444" sldId="267"/>
            <ac:picMk id="6" creationId="{21479F08-EF43-A03C-8B49-01A55D83ECDD}"/>
          </ac:picMkLst>
        </pc:picChg>
      </pc:sldChg>
      <pc:sldChg chg="addSp delSp modSp add mod ord">
        <pc:chgData name="Laysa Fernanda Belici Siborde" userId="6c2b6674-3faa-4767-b9a0-0ce41d852f5f" providerId="ADAL" clId="{964194E6-57BF-47BA-A72A-ACBCAB192758}" dt="2023-11-25T04:18:51.215" v="1051" actId="1076"/>
        <pc:sldMkLst>
          <pc:docMk/>
          <pc:sldMk cId="823298111" sldId="268"/>
        </pc:sldMkLst>
        <pc:spChg chg="add del mod">
          <ac:chgData name="Laysa Fernanda Belici Siborde" userId="6c2b6674-3faa-4767-b9a0-0ce41d852f5f" providerId="ADAL" clId="{964194E6-57BF-47BA-A72A-ACBCAB192758}" dt="2023-11-25T03:36:32.100" v="523" actId="478"/>
          <ac:spMkLst>
            <pc:docMk/>
            <pc:sldMk cId="823298111" sldId="268"/>
            <ac:spMk id="7" creationId="{E40BD1EF-12B8-B7E6-2F23-31EF9DEFB61D}"/>
          </ac:spMkLst>
        </pc:spChg>
        <pc:spChg chg="del">
          <ac:chgData name="Laysa Fernanda Belici Siborde" userId="6c2b6674-3faa-4767-b9a0-0ce41d852f5f" providerId="ADAL" clId="{964194E6-57BF-47BA-A72A-ACBCAB192758}" dt="2023-11-24T22:58:19.470" v="42" actId="478"/>
          <ac:spMkLst>
            <pc:docMk/>
            <pc:sldMk cId="823298111" sldId="268"/>
            <ac:spMk id="12" creationId="{28824DB9-720B-F91A-8CC8-73F4872FDD56}"/>
          </ac:spMkLst>
        </pc:spChg>
        <pc:spChg chg="del">
          <ac:chgData name="Laysa Fernanda Belici Siborde" userId="6c2b6674-3faa-4767-b9a0-0ce41d852f5f" providerId="ADAL" clId="{964194E6-57BF-47BA-A72A-ACBCAB192758}" dt="2023-11-24T22:58:19.470" v="42" actId="478"/>
          <ac:spMkLst>
            <pc:docMk/>
            <pc:sldMk cId="823298111" sldId="268"/>
            <ac:spMk id="13" creationId="{A0FAA173-03D9-8F47-D9CF-5E8AA7462C67}"/>
          </ac:spMkLst>
        </pc:spChg>
        <pc:spChg chg="del">
          <ac:chgData name="Laysa Fernanda Belici Siborde" userId="6c2b6674-3faa-4767-b9a0-0ce41d852f5f" providerId="ADAL" clId="{964194E6-57BF-47BA-A72A-ACBCAB192758}" dt="2023-11-24T22:58:19.470" v="42" actId="478"/>
          <ac:spMkLst>
            <pc:docMk/>
            <pc:sldMk cId="823298111" sldId="268"/>
            <ac:spMk id="14" creationId="{808B0131-9CEF-D856-0CD9-61789B4381AE}"/>
          </ac:spMkLst>
        </pc:spChg>
        <pc:spChg chg="add mod ord">
          <ac:chgData name="Laysa Fernanda Belici Siborde" userId="6c2b6674-3faa-4767-b9a0-0ce41d852f5f" providerId="ADAL" clId="{964194E6-57BF-47BA-A72A-ACBCAB192758}" dt="2023-11-25T03:36:35.060" v="524"/>
          <ac:spMkLst>
            <pc:docMk/>
            <pc:sldMk cId="823298111" sldId="268"/>
            <ac:spMk id="16" creationId="{F8371FBA-51C9-4DD0-44A1-D9024B06E111}"/>
          </ac:spMkLst>
        </pc:spChg>
        <pc:spChg chg="del">
          <ac:chgData name="Laysa Fernanda Belici Siborde" userId="6c2b6674-3faa-4767-b9a0-0ce41d852f5f" providerId="ADAL" clId="{964194E6-57BF-47BA-A72A-ACBCAB192758}" dt="2023-11-24T22:58:19.470" v="42" actId="478"/>
          <ac:spMkLst>
            <pc:docMk/>
            <pc:sldMk cId="823298111" sldId="268"/>
            <ac:spMk id="22" creationId="{DAAA2498-68A3-B510-2C2E-E27300BCEAE1}"/>
          </ac:spMkLst>
        </pc:spChg>
        <pc:spChg chg="del">
          <ac:chgData name="Laysa Fernanda Belici Siborde" userId="6c2b6674-3faa-4767-b9a0-0ce41d852f5f" providerId="ADAL" clId="{964194E6-57BF-47BA-A72A-ACBCAB192758}" dt="2023-11-24T22:58:22.230" v="43" actId="478"/>
          <ac:spMkLst>
            <pc:docMk/>
            <pc:sldMk cId="823298111" sldId="268"/>
            <ac:spMk id="23" creationId="{36C72AE6-7E1F-EDB2-155B-65754F17377F}"/>
          </ac:spMkLst>
        </pc:spChg>
        <pc:spChg chg="del">
          <ac:chgData name="Laysa Fernanda Belici Siborde" userId="6c2b6674-3faa-4767-b9a0-0ce41d852f5f" providerId="ADAL" clId="{964194E6-57BF-47BA-A72A-ACBCAB192758}" dt="2023-11-24T22:58:19.470" v="42" actId="478"/>
          <ac:spMkLst>
            <pc:docMk/>
            <pc:sldMk cId="823298111" sldId="268"/>
            <ac:spMk id="24" creationId="{FF8AFB43-5274-8696-01EC-D587005B972D}"/>
          </ac:spMkLst>
        </pc:spChg>
        <pc:spChg chg="mod">
          <ac:chgData name="Laysa Fernanda Belici Siborde" userId="6c2b6674-3faa-4767-b9a0-0ce41d852f5f" providerId="ADAL" clId="{964194E6-57BF-47BA-A72A-ACBCAB192758}" dt="2023-11-24T22:54:47.060" v="17" actId="20577"/>
          <ac:spMkLst>
            <pc:docMk/>
            <pc:sldMk cId="823298111" sldId="268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5" creationId="{D04106F7-8C5A-DA3E-3C0A-73FF083AB8AF}"/>
          </ac:picMkLst>
        </pc:pic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6" creationId="{C44D6948-405B-B3CD-16A1-7CC99E7359C4}"/>
          </ac:picMkLst>
        </pc:pic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8" creationId="{2B5B7B73-B429-90C7-EC22-3C7C02231CE3}"/>
          </ac:picMkLst>
        </pc:pic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9" creationId="{52FDD586-60DA-ADB2-58DD-2A658345D341}"/>
          </ac:picMkLst>
        </pc:pic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10" creationId="{AABED0C1-AA54-5C86-FABB-B5A426D4B04A}"/>
          </ac:picMkLst>
        </pc:picChg>
        <pc:picChg chg="del">
          <ac:chgData name="Laysa Fernanda Belici Siborde" userId="6c2b6674-3faa-4767-b9a0-0ce41d852f5f" providerId="ADAL" clId="{964194E6-57BF-47BA-A72A-ACBCAB192758}" dt="2023-11-24T22:58:19.470" v="42" actId="478"/>
          <ac:picMkLst>
            <pc:docMk/>
            <pc:sldMk cId="823298111" sldId="268"/>
            <ac:picMk id="11" creationId="{D10D227E-1219-9953-2439-FDE516B5F7F3}"/>
          </ac:picMkLst>
        </pc:picChg>
        <pc:picChg chg="add mod">
          <ac:chgData name="Laysa Fernanda Belici Siborde" userId="6c2b6674-3faa-4767-b9a0-0ce41d852f5f" providerId="ADAL" clId="{964194E6-57BF-47BA-A72A-ACBCAB192758}" dt="2023-11-25T04:18:51.215" v="1051" actId="1076"/>
          <ac:picMkLst>
            <pc:docMk/>
            <pc:sldMk cId="823298111" sldId="268"/>
            <ac:picMk id="15" creationId="{6779F65A-48ED-1AB9-07E5-0EEE09EE4FAF}"/>
          </ac:picMkLst>
        </pc:picChg>
        <pc:cxnChg chg="del">
          <ac:chgData name="Laysa Fernanda Belici Siborde" userId="6c2b6674-3faa-4767-b9a0-0ce41d852f5f" providerId="ADAL" clId="{964194E6-57BF-47BA-A72A-ACBCAB192758}" dt="2023-11-24T22:58:19.470" v="42" actId="478"/>
          <ac:cxnSpMkLst>
            <pc:docMk/>
            <pc:sldMk cId="823298111" sldId="268"/>
            <ac:cxnSpMk id="17" creationId="{B8005DD0-126E-2FB9-9C3A-D42A128EF381}"/>
          </ac:cxnSpMkLst>
        </pc:cxnChg>
        <pc:cxnChg chg="del">
          <ac:chgData name="Laysa Fernanda Belici Siborde" userId="6c2b6674-3faa-4767-b9a0-0ce41d852f5f" providerId="ADAL" clId="{964194E6-57BF-47BA-A72A-ACBCAB192758}" dt="2023-11-24T22:58:19.470" v="42" actId="478"/>
          <ac:cxnSpMkLst>
            <pc:docMk/>
            <pc:sldMk cId="823298111" sldId="268"/>
            <ac:cxnSpMk id="18" creationId="{473C54C0-B3A9-2AF7-D686-F570429E7FE9}"/>
          </ac:cxnSpMkLst>
        </pc:cxnChg>
        <pc:cxnChg chg="del mod">
          <ac:chgData name="Laysa Fernanda Belici Siborde" userId="6c2b6674-3faa-4767-b9a0-0ce41d852f5f" providerId="ADAL" clId="{964194E6-57BF-47BA-A72A-ACBCAB192758}" dt="2023-11-24T22:58:19.470" v="42" actId="478"/>
          <ac:cxnSpMkLst>
            <pc:docMk/>
            <pc:sldMk cId="823298111" sldId="268"/>
            <ac:cxnSpMk id="20" creationId="{C530599E-A95E-B9B4-4331-D70BC91E1F91}"/>
          </ac:cxnSpMkLst>
        </pc:cxnChg>
        <pc:cxnChg chg="del">
          <ac:chgData name="Laysa Fernanda Belici Siborde" userId="6c2b6674-3faa-4767-b9a0-0ce41d852f5f" providerId="ADAL" clId="{964194E6-57BF-47BA-A72A-ACBCAB192758}" dt="2023-11-24T22:58:19.470" v="42" actId="478"/>
          <ac:cxnSpMkLst>
            <pc:docMk/>
            <pc:sldMk cId="823298111" sldId="268"/>
            <ac:cxnSpMk id="21" creationId="{A3ED17E7-B70C-2506-0606-508ECD771738}"/>
          </ac:cxnSpMkLst>
        </pc:cxnChg>
        <pc:cxnChg chg="del">
          <ac:chgData name="Laysa Fernanda Belici Siborde" userId="6c2b6674-3faa-4767-b9a0-0ce41d852f5f" providerId="ADAL" clId="{964194E6-57BF-47BA-A72A-ACBCAB192758}" dt="2023-11-24T22:58:19.470" v="42" actId="478"/>
          <ac:cxnSpMkLst>
            <pc:docMk/>
            <pc:sldMk cId="823298111" sldId="268"/>
            <ac:cxnSpMk id="26" creationId="{2B0EC212-029F-9D36-B867-62FE72DD3008}"/>
          </ac:cxnSpMkLst>
        </pc:cxnChg>
      </pc:sldChg>
      <pc:sldChg chg="addSp delSp modSp add mod">
        <pc:chgData name="Laysa Fernanda Belici Siborde" userId="6c2b6674-3faa-4767-b9a0-0ce41d852f5f" providerId="ADAL" clId="{964194E6-57BF-47BA-A72A-ACBCAB192758}" dt="2023-11-25T04:19:40.610" v="1068" actId="207"/>
        <pc:sldMkLst>
          <pc:docMk/>
          <pc:sldMk cId="3297821022" sldId="269"/>
        </pc:sldMkLst>
        <pc:spChg chg="add del mod">
          <ac:chgData name="Laysa Fernanda Belici Siborde" userId="6c2b6674-3faa-4767-b9a0-0ce41d852f5f" providerId="ADAL" clId="{964194E6-57BF-47BA-A72A-ACBCAB192758}" dt="2023-11-24T23:06:23.402" v="53" actId="478"/>
          <ac:spMkLst>
            <pc:docMk/>
            <pc:sldMk cId="3297821022" sldId="269"/>
            <ac:spMk id="3" creationId="{8281D330-D3D5-9F28-5100-8A828E42ADED}"/>
          </ac:spMkLst>
        </pc:spChg>
        <pc:spChg chg="add mod">
          <ac:chgData name="Laysa Fernanda Belici Siborde" userId="6c2b6674-3faa-4767-b9a0-0ce41d852f5f" providerId="ADAL" clId="{964194E6-57BF-47BA-A72A-ACBCAB192758}" dt="2023-11-25T03:12:47.290" v="121" actId="14100"/>
          <ac:spMkLst>
            <pc:docMk/>
            <pc:sldMk cId="3297821022" sldId="269"/>
            <ac:spMk id="5" creationId="{AB775B04-657B-31A1-F4CA-B943ED0E8F26}"/>
          </ac:spMkLst>
        </pc:spChg>
        <pc:spChg chg="add mod">
          <ac:chgData name="Laysa Fernanda Belici Siborde" userId="6c2b6674-3faa-4767-b9a0-0ce41d852f5f" providerId="ADAL" clId="{964194E6-57BF-47BA-A72A-ACBCAB192758}" dt="2023-11-25T03:13:00.706" v="126" actId="113"/>
          <ac:spMkLst>
            <pc:docMk/>
            <pc:sldMk cId="3297821022" sldId="269"/>
            <ac:spMk id="6" creationId="{DE4E2AEE-D413-DA7C-8EF3-C3FB8EE6546B}"/>
          </ac:spMkLst>
        </pc:spChg>
        <pc:spChg chg="del mod">
          <ac:chgData name="Laysa Fernanda Belici Siborde" userId="6c2b6674-3faa-4767-b9a0-0ce41d852f5f" providerId="ADAL" clId="{964194E6-57BF-47BA-A72A-ACBCAB192758}" dt="2023-11-24T23:00:06.680" v="50" actId="478"/>
          <ac:spMkLst>
            <pc:docMk/>
            <pc:sldMk cId="3297821022" sldId="269"/>
            <ac:spMk id="7" creationId="{E40BD1EF-12B8-B7E6-2F23-31EF9DEFB61D}"/>
          </ac:spMkLst>
        </pc:spChg>
        <pc:spChg chg="add mod">
          <ac:chgData name="Laysa Fernanda Belici Siborde" userId="6c2b6674-3faa-4767-b9a0-0ce41d852f5f" providerId="ADAL" clId="{964194E6-57BF-47BA-A72A-ACBCAB192758}" dt="2023-11-25T03:17:10.035" v="164" actId="20577"/>
          <ac:spMkLst>
            <pc:docMk/>
            <pc:sldMk cId="3297821022" sldId="269"/>
            <ac:spMk id="8" creationId="{14E84E26-358A-B03F-ADAB-8B32F4B061E0}"/>
          </ac:spMkLst>
        </pc:spChg>
        <pc:spChg chg="add mod ord">
          <ac:chgData name="Laysa Fernanda Belici Siborde" userId="6c2b6674-3faa-4767-b9a0-0ce41d852f5f" providerId="ADAL" clId="{964194E6-57BF-47BA-A72A-ACBCAB192758}" dt="2023-11-25T03:24:26.161" v="326" actId="113"/>
          <ac:spMkLst>
            <pc:docMk/>
            <pc:sldMk cId="3297821022" sldId="269"/>
            <ac:spMk id="9" creationId="{8B6A23B7-6BEA-EF18-86A4-EC0F087EE63E}"/>
          </ac:spMkLst>
        </pc:spChg>
        <pc:spChg chg="add mod ord">
          <ac:chgData name="Laysa Fernanda Belici Siborde" userId="6c2b6674-3faa-4767-b9a0-0ce41d852f5f" providerId="ADAL" clId="{964194E6-57BF-47BA-A72A-ACBCAB192758}" dt="2023-11-25T03:24:29.045" v="327" actId="113"/>
          <ac:spMkLst>
            <pc:docMk/>
            <pc:sldMk cId="3297821022" sldId="269"/>
            <ac:spMk id="10" creationId="{2F0926D7-1AFA-8B3C-96E9-E97987B4E935}"/>
          </ac:spMkLst>
        </pc:spChg>
        <pc:spChg chg="add mod ord">
          <ac:chgData name="Laysa Fernanda Belici Siborde" userId="6c2b6674-3faa-4767-b9a0-0ce41d852f5f" providerId="ADAL" clId="{964194E6-57BF-47BA-A72A-ACBCAB192758}" dt="2023-11-25T03:18:31.266" v="168" actId="207"/>
          <ac:spMkLst>
            <pc:docMk/>
            <pc:sldMk cId="3297821022" sldId="269"/>
            <ac:spMk id="11" creationId="{4AA10384-4C49-49D7-4D46-CBE1FD46657D}"/>
          </ac:spMkLst>
        </pc:spChg>
        <pc:spChg chg="add mod">
          <ac:chgData name="Laysa Fernanda Belici Siborde" userId="6c2b6674-3faa-4767-b9a0-0ce41d852f5f" providerId="ADAL" clId="{964194E6-57BF-47BA-A72A-ACBCAB192758}" dt="2023-11-25T03:13:12.158" v="136" actId="113"/>
          <ac:spMkLst>
            <pc:docMk/>
            <pc:sldMk cId="3297821022" sldId="269"/>
            <ac:spMk id="12" creationId="{612544CD-452E-5508-1D37-BCE50349AA38}"/>
          </ac:spMkLst>
        </pc:spChg>
        <pc:spChg chg="add mod ord">
          <ac:chgData name="Laysa Fernanda Belici Siborde" userId="6c2b6674-3faa-4767-b9a0-0ce41d852f5f" providerId="ADAL" clId="{964194E6-57BF-47BA-A72A-ACBCAB192758}" dt="2023-11-25T03:26:32.382" v="436" actId="1076"/>
          <ac:spMkLst>
            <pc:docMk/>
            <pc:sldMk cId="3297821022" sldId="269"/>
            <ac:spMk id="13" creationId="{340E0844-49C5-2F83-B501-6575335D20F6}"/>
          </ac:spMkLst>
        </pc:spChg>
        <pc:spChg chg="add del mod ord">
          <ac:chgData name="Laysa Fernanda Belici Siborde" userId="6c2b6674-3faa-4767-b9a0-0ce41d852f5f" providerId="ADAL" clId="{964194E6-57BF-47BA-A72A-ACBCAB192758}" dt="2023-11-25T03:24:56.154" v="358" actId="20577"/>
          <ac:spMkLst>
            <pc:docMk/>
            <pc:sldMk cId="3297821022" sldId="269"/>
            <ac:spMk id="14" creationId="{11ABA61F-5F61-6154-1F01-3201CE8BC5D3}"/>
          </ac:spMkLst>
        </pc:spChg>
        <pc:spChg chg="add mod ord">
          <ac:chgData name="Laysa Fernanda Belici Siborde" userId="6c2b6674-3faa-4767-b9a0-0ce41d852f5f" providerId="ADAL" clId="{964194E6-57BF-47BA-A72A-ACBCAB192758}" dt="2023-11-24T23:10:57.281" v="108" actId="207"/>
          <ac:spMkLst>
            <pc:docMk/>
            <pc:sldMk cId="3297821022" sldId="269"/>
            <ac:spMk id="16" creationId="{2D5D8F6C-AB31-CB8A-0023-A436BD2C7BAE}"/>
          </ac:spMkLst>
        </pc:spChg>
        <pc:spChg chg="add mod ord">
          <ac:chgData name="Laysa Fernanda Belici Siborde" userId="6c2b6674-3faa-4767-b9a0-0ce41d852f5f" providerId="ADAL" clId="{964194E6-57BF-47BA-A72A-ACBCAB192758}" dt="2023-11-24T23:11:01.781" v="109" actId="207"/>
          <ac:spMkLst>
            <pc:docMk/>
            <pc:sldMk cId="3297821022" sldId="269"/>
            <ac:spMk id="17" creationId="{0739CD31-9418-DF9B-36EE-41A16574BACF}"/>
          </ac:spMkLst>
        </pc:spChg>
        <pc:spChg chg="mod">
          <ac:chgData name="Laysa Fernanda Belici Siborde" userId="6c2b6674-3faa-4767-b9a0-0ce41d852f5f" providerId="ADAL" clId="{964194E6-57BF-47BA-A72A-ACBCAB192758}" dt="2023-11-25T04:19:40.610" v="1068" actId="207"/>
          <ac:spMkLst>
            <pc:docMk/>
            <pc:sldMk cId="3297821022" sldId="269"/>
            <ac:spMk id="27" creationId="{95463A32-5037-8FF0-7673-BEF40B834E6E}"/>
          </ac:spMkLst>
        </pc:spChg>
        <pc:spChg chg="add mod">
          <ac:chgData name="Laysa Fernanda Belici Siborde" userId="6c2b6674-3faa-4767-b9a0-0ce41d852f5f" providerId="ADAL" clId="{964194E6-57BF-47BA-A72A-ACBCAB192758}" dt="2023-11-25T03:24:00.594" v="325" actId="1076"/>
          <ac:spMkLst>
            <pc:docMk/>
            <pc:sldMk cId="3297821022" sldId="269"/>
            <ac:spMk id="28" creationId="{D360C412-6011-A275-25F1-005B6F685A40}"/>
          </ac:spMkLst>
        </pc:spChg>
        <pc:spChg chg="add mod">
          <ac:chgData name="Laysa Fernanda Belici Siborde" userId="6c2b6674-3faa-4767-b9a0-0ce41d852f5f" providerId="ADAL" clId="{964194E6-57BF-47BA-A72A-ACBCAB192758}" dt="2023-11-25T03:26:36.774" v="437" actId="1076"/>
          <ac:spMkLst>
            <pc:docMk/>
            <pc:sldMk cId="3297821022" sldId="269"/>
            <ac:spMk id="29" creationId="{1AC11180-B592-F330-50A1-708654456A9B}"/>
          </ac:spMkLst>
        </pc:spChg>
        <pc:spChg chg="add mod">
          <ac:chgData name="Laysa Fernanda Belici Siborde" userId="6c2b6674-3faa-4767-b9a0-0ce41d852f5f" providerId="ADAL" clId="{964194E6-57BF-47BA-A72A-ACBCAB192758}" dt="2023-11-25T03:26:36.774" v="437" actId="1076"/>
          <ac:spMkLst>
            <pc:docMk/>
            <pc:sldMk cId="3297821022" sldId="269"/>
            <ac:spMk id="30" creationId="{328323A7-422A-9177-899F-3697D65AD2AB}"/>
          </ac:spMkLst>
        </pc:spChg>
        <pc:spChg chg="add mod">
          <ac:chgData name="Laysa Fernanda Belici Siborde" userId="6c2b6674-3faa-4767-b9a0-0ce41d852f5f" providerId="ADAL" clId="{964194E6-57BF-47BA-A72A-ACBCAB192758}" dt="2023-11-25T03:26:52.191" v="440" actId="1076"/>
          <ac:spMkLst>
            <pc:docMk/>
            <pc:sldMk cId="3297821022" sldId="269"/>
            <ac:spMk id="31" creationId="{8CAF299E-0471-22F1-4B72-1254944F5595}"/>
          </ac:spMkLst>
        </pc:spChg>
        <pc:spChg chg="add mod">
          <ac:chgData name="Laysa Fernanda Belici Siborde" userId="6c2b6674-3faa-4767-b9a0-0ce41d852f5f" providerId="ADAL" clId="{964194E6-57BF-47BA-A72A-ACBCAB192758}" dt="2023-11-25T03:26:36.774" v="437" actId="1076"/>
          <ac:spMkLst>
            <pc:docMk/>
            <pc:sldMk cId="3297821022" sldId="269"/>
            <ac:spMk id="32" creationId="{FF0D4287-2636-9644-3832-FF6DEF819075}"/>
          </ac:spMkLst>
        </pc:spChg>
        <pc:spChg chg="add del mod">
          <ac:chgData name="Laysa Fernanda Belici Siborde" userId="6c2b6674-3faa-4767-b9a0-0ce41d852f5f" providerId="ADAL" clId="{964194E6-57BF-47BA-A72A-ACBCAB192758}" dt="2023-11-25T03:27:18.642" v="454" actId="478"/>
          <ac:spMkLst>
            <pc:docMk/>
            <pc:sldMk cId="3297821022" sldId="269"/>
            <ac:spMk id="33" creationId="{3A5875A6-9452-4E53-D24D-F4AB17693609}"/>
          </ac:spMkLst>
        </pc:spChg>
        <pc:picChg chg="del">
          <ac:chgData name="Laysa Fernanda Belici Siborde" userId="6c2b6674-3faa-4767-b9a0-0ce41d852f5f" providerId="ADAL" clId="{964194E6-57BF-47BA-A72A-ACBCAB192758}" dt="2023-11-24T23:00:03.431" v="48" actId="478"/>
          <ac:picMkLst>
            <pc:docMk/>
            <pc:sldMk cId="3297821022" sldId="269"/>
            <ac:picMk id="15" creationId="{6779F65A-48ED-1AB9-07E5-0EEE09EE4FAF}"/>
          </ac:picMkLst>
        </pc:picChg>
        <pc:picChg chg="add mod modCrop">
          <ac:chgData name="Laysa Fernanda Belici Siborde" userId="6c2b6674-3faa-4767-b9a0-0ce41d852f5f" providerId="ADAL" clId="{964194E6-57BF-47BA-A72A-ACBCAB192758}" dt="2023-11-25T03:14:44.311" v="141" actId="1076"/>
          <ac:picMkLst>
            <pc:docMk/>
            <pc:sldMk cId="3297821022" sldId="269"/>
            <ac:picMk id="19" creationId="{E1982A76-DC8A-4C3C-5B7E-C97B2BF94042}"/>
          </ac:picMkLst>
        </pc:picChg>
        <pc:picChg chg="add mod modCrop">
          <ac:chgData name="Laysa Fernanda Belici Siborde" userId="6c2b6674-3faa-4767-b9a0-0ce41d852f5f" providerId="ADAL" clId="{964194E6-57BF-47BA-A72A-ACBCAB192758}" dt="2023-11-25T03:15:44.774" v="150" actId="1076"/>
          <ac:picMkLst>
            <pc:docMk/>
            <pc:sldMk cId="3297821022" sldId="269"/>
            <ac:picMk id="21" creationId="{4729CBF6-5337-0EA4-0F9D-F21BFD6FA1D2}"/>
          </ac:picMkLst>
        </pc:picChg>
        <pc:picChg chg="add mod">
          <ac:chgData name="Laysa Fernanda Belici Siborde" userId="6c2b6674-3faa-4767-b9a0-0ce41d852f5f" providerId="ADAL" clId="{964194E6-57BF-47BA-A72A-ACBCAB192758}" dt="2023-11-25T03:17:06.652" v="160" actId="1076"/>
          <ac:picMkLst>
            <pc:docMk/>
            <pc:sldMk cId="3297821022" sldId="269"/>
            <ac:picMk id="23" creationId="{4A554639-60BB-2B80-0D02-37186CC257CC}"/>
          </ac:picMkLst>
        </pc:picChg>
        <pc:picChg chg="add mod">
          <ac:chgData name="Laysa Fernanda Belici Siborde" userId="6c2b6674-3faa-4767-b9a0-0ce41d852f5f" providerId="ADAL" clId="{964194E6-57BF-47BA-A72A-ACBCAB192758}" dt="2023-11-25T03:18:15.286" v="167" actId="1076"/>
          <ac:picMkLst>
            <pc:docMk/>
            <pc:sldMk cId="3297821022" sldId="269"/>
            <ac:picMk id="25" creationId="{8145AA97-53FA-C06C-A02E-8CE7EC31C197}"/>
          </ac:picMkLst>
        </pc:picChg>
        <pc:picChg chg="add mod modCrop">
          <ac:chgData name="Laysa Fernanda Belici Siborde" userId="6c2b6674-3faa-4767-b9a0-0ce41d852f5f" providerId="ADAL" clId="{964194E6-57BF-47BA-A72A-ACBCAB192758}" dt="2023-11-25T03:24:00.594" v="325" actId="1076"/>
          <ac:picMkLst>
            <pc:docMk/>
            <pc:sldMk cId="3297821022" sldId="269"/>
            <ac:picMk id="26" creationId="{9A56B913-AD3F-ABE2-5A1F-F3730B7026BD}"/>
          </ac:picMkLst>
        </pc:picChg>
      </pc:sldChg>
      <pc:sldChg chg="addSp delSp modSp add mod">
        <pc:chgData name="Laysa Fernanda Belici Siborde" userId="6c2b6674-3faa-4767-b9a0-0ce41d852f5f" providerId="ADAL" clId="{964194E6-57BF-47BA-A72A-ACBCAB192758}" dt="2023-11-25T04:19:53.828" v="1070"/>
        <pc:sldMkLst>
          <pc:docMk/>
          <pc:sldMk cId="3575064786" sldId="270"/>
        </pc:sldMkLst>
        <pc:spChg chg="add del">
          <ac:chgData name="Laysa Fernanda Belici Siborde" userId="6c2b6674-3faa-4767-b9a0-0ce41d852f5f" providerId="ADAL" clId="{964194E6-57BF-47BA-A72A-ACBCAB192758}" dt="2023-11-25T03:29:20.626" v="476" actId="478"/>
          <ac:spMkLst>
            <pc:docMk/>
            <pc:sldMk cId="3575064786" sldId="270"/>
            <ac:spMk id="3" creationId="{6D337CCE-1884-A702-A582-BBD0DFF24BB8}"/>
          </ac:spMkLst>
        </pc:spChg>
        <pc:spChg chg="add mod">
          <ac:chgData name="Laysa Fernanda Belici Siborde" userId="6c2b6674-3faa-4767-b9a0-0ce41d852f5f" providerId="ADAL" clId="{964194E6-57BF-47BA-A72A-ACBCAB192758}" dt="2023-11-25T03:29:56.825" v="480" actId="1582"/>
          <ac:spMkLst>
            <pc:docMk/>
            <pc:sldMk cId="3575064786" sldId="270"/>
            <ac:spMk id="7" creationId="{A3F44A7D-4858-C0D2-1111-1E51B353D635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9" creationId="{8B6A23B7-6BEA-EF18-86A4-EC0F087EE63E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0" creationId="{2F0926D7-1AFA-8B3C-96E9-E97987B4E935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1" creationId="{4AA10384-4C49-49D7-4D46-CBE1FD46657D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4" creationId="{11ABA61F-5F61-6154-1F01-3201CE8BC5D3}"/>
          </ac:spMkLst>
        </pc:spChg>
        <pc:spChg chg="add mod">
          <ac:chgData name="Laysa Fernanda Belici Siborde" userId="6c2b6674-3faa-4767-b9a0-0ce41d852f5f" providerId="ADAL" clId="{964194E6-57BF-47BA-A72A-ACBCAB192758}" dt="2023-11-25T03:36:15.612" v="520" actId="1076"/>
          <ac:spMkLst>
            <pc:docMk/>
            <pc:sldMk cId="3575064786" sldId="270"/>
            <ac:spMk id="15" creationId="{6301A5F2-1B01-7D29-838A-0B5F5BB4DF85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964194E6-57BF-47BA-A72A-ACBCAB192758}" dt="2023-11-25T04:19:53.828" v="1070"/>
          <ac:spMkLst>
            <pc:docMk/>
            <pc:sldMk cId="3575064786" sldId="270"/>
            <ac:spMk id="22" creationId="{A0F3F31E-AF46-B227-ECFC-33C8029A0A3E}"/>
          </ac:spMkLst>
        </pc:spChg>
        <pc:spChg chg="del">
          <ac:chgData name="Laysa Fernanda Belici Siborde" userId="6c2b6674-3faa-4767-b9a0-0ce41d852f5f" providerId="ADAL" clId="{964194E6-57BF-47BA-A72A-ACBCAB192758}" dt="2023-11-25T04:19:49.500" v="1069" actId="478"/>
          <ac:spMkLst>
            <pc:docMk/>
            <pc:sldMk cId="3575064786" sldId="270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28" creationId="{D360C412-6011-A275-25F1-005B6F685A40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964194E6-57BF-47BA-A72A-ACBCAB192758}" dt="2023-11-25T03:28:53.212" v="474" actId="478"/>
          <ac:spMkLst>
            <pc:docMk/>
            <pc:sldMk cId="3575064786" sldId="270"/>
            <ac:spMk id="32" creationId="{FF0D4287-2636-9644-3832-FF6DEF819075}"/>
          </ac:spMkLst>
        </pc:spChg>
        <pc:picChg chg="del">
          <ac:chgData name="Laysa Fernanda Belici Siborde" userId="6c2b6674-3faa-4767-b9a0-0ce41d852f5f" providerId="ADAL" clId="{964194E6-57BF-47BA-A72A-ACBCAB192758}" dt="2023-11-25T03:28:53.212" v="474" actId="478"/>
          <ac:picMkLst>
            <pc:docMk/>
            <pc:sldMk cId="3575064786" sldId="270"/>
            <ac:picMk id="26" creationId="{9A56B913-AD3F-ABE2-5A1F-F3730B7026BD}"/>
          </ac:picMkLst>
        </pc:picChg>
        <pc:cxnChg chg="add mod">
          <ac:chgData name="Laysa Fernanda Belici Siborde" userId="6c2b6674-3faa-4767-b9a0-0ce41d852f5f" providerId="ADAL" clId="{964194E6-57BF-47BA-A72A-ACBCAB192758}" dt="2023-11-25T03:33:45.721" v="504" actId="693"/>
          <ac:cxnSpMkLst>
            <pc:docMk/>
            <pc:sldMk cId="3575064786" sldId="270"/>
            <ac:cxnSpMk id="20" creationId="{8EA30AFD-1172-6C5D-935C-78C94C2ED926}"/>
          </ac:cxnSpMkLst>
        </pc:cxnChg>
      </pc:sldChg>
      <pc:sldChg chg="addSp delSp modSp add mod">
        <pc:chgData name="Laysa Fernanda Belici Siborde" userId="6c2b6674-3faa-4767-b9a0-0ce41d852f5f" providerId="ADAL" clId="{964194E6-57BF-47BA-A72A-ACBCAB192758}" dt="2023-11-25T04:19:59.709" v="1072"/>
        <pc:sldMkLst>
          <pc:docMk/>
          <pc:sldMk cId="604201906" sldId="271"/>
        </pc:sldMkLst>
        <pc:spChg chg="add mod ord">
          <ac:chgData name="Laysa Fernanda Belici Siborde" userId="6c2b6674-3faa-4767-b9a0-0ce41d852f5f" providerId="ADAL" clId="{964194E6-57BF-47BA-A72A-ACBCAB192758}" dt="2023-11-25T03:39:38.644" v="548" actId="123"/>
          <ac:spMkLst>
            <pc:docMk/>
            <pc:sldMk cId="604201906" sldId="271"/>
            <ac:spMk id="3" creationId="{9DB8602E-B163-1EDB-456F-C88EBA95B15D}"/>
          </ac:spMkLst>
        </pc:spChg>
        <pc:spChg chg="add mod">
          <ac:chgData name="Laysa Fernanda Belici Siborde" userId="6c2b6674-3faa-4767-b9a0-0ce41d852f5f" providerId="ADAL" clId="{964194E6-57BF-47BA-A72A-ACBCAB192758}" dt="2023-11-25T04:19:59.709" v="1072"/>
          <ac:spMkLst>
            <pc:docMk/>
            <pc:sldMk cId="604201906" sldId="271"/>
            <ac:spMk id="9" creationId="{526F70F6-CD7D-D42D-E2D0-BFB5D6BDC981}"/>
          </ac:spMkLst>
        </pc:spChg>
        <pc:spChg chg="add del mod">
          <ac:chgData name="Laysa Fernanda Belici Siborde" userId="6c2b6674-3faa-4767-b9a0-0ce41d852f5f" providerId="ADAL" clId="{964194E6-57BF-47BA-A72A-ACBCAB192758}" dt="2023-11-25T03:36:56.543" v="530"/>
          <ac:spMkLst>
            <pc:docMk/>
            <pc:sldMk cId="604201906" sldId="271"/>
            <ac:spMk id="15" creationId="{6301A5F2-1B01-7D29-838A-0B5F5BB4DF85}"/>
          </ac:spMkLst>
        </pc:spChg>
        <pc:spChg chg="del">
          <ac:chgData name="Laysa Fernanda Belici Siborde" userId="6c2b6674-3faa-4767-b9a0-0ce41d852f5f" providerId="ADAL" clId="{964194E6-57BF-47BA-A72A-ACBCAB192758}" dt="2023-11-25T04:19:59.220" v="1071" actId="478"/>
          <ac:spMkLst>
            <pc:docMk/>
            <pc:sldMk cId="604201906" sldId="271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964194E6-57BF-47BA-A72A-ACBCAB192758}" dt="2023-11-25T04:20:02.592" v="1074"/>
        <pc:sldMkLst>
          <pc:docMk/>
          <pc:sldMk cId="3840861660" sldId="272"/>
        </pc:sldMkLst>
        <pc:spChg chg="add mod">
          <ac:chgData name="Laysa Fernanda Belici Siborde" userId="6c2b6674-3faa-4767-b9a0-0ce41d852f5f" providerId="ADAL" clId="{964194E6-57BF-47BA-A72A-ACBCAB192758}" dt="2023-11-25T03:38:14.765" v="540" actId="1076"/>
          <ac:spMkLst>
            <pc:docMk/>
            <pc:sldMk cId="3840861660" sldId="272"/>
            <ac:spMk id="3" creationId="{107149FD-9B3B-5FCA-440E-465F00ABCD2C}"/>
          </ac:spMkLst>
        </pc:spChg>
        <pc:spChg chg="del">
          <ac:chgData name="Laysa Fernanda Belici Siborde" userId="6c2b6674-3faa-4767-b9a0-0ce41d852f5f" providerId="ADAL" clId="{964194E6-57BF-47BA-A72A-ACBCAB192758}" dt="2023-11-25T03:37:49.631" v="537" actId="478"/>
          <ac:spMkLst>
            <pc:docMk/>
            <pc:sldMk cId="3840861660" sldId="272"/>
            <ac:spMk id="10" creationId="{2F0926D7-1AFA-8B3C-96E9-E97987B4E935}"/>
          </ac:spMkLst>
        </pc:spChg>
        <pc:spChg chg="del">
          <ac:chgData name="Laysa Fernanda Belici Siborde" userId="6c2b6674-3faa-4767-b9a0-0ce41d852f5f" providerId="ADAL" clId="{964194E6-57BF-47BA-A72A-ACBCAB192758}" dt="2023-11-25T03:37:47.216" v="536" actId="478"/>
          <ac:spMkLst>
            <pc:docMk/>
            <pc:sldMk cId="3840861660" sldId="272"/>
            <ac:spMk id="11" creationId="{4AA10384-4C49-49D7-4D46-CBE1FD46657D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14" creationId="{11ABA61F-5F61-6154-1F01-3201CE8BC5D3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964194E6-57BF-47BA-A72A-ACBCAB192758}" dt="2023-11-25T03:40:33.715" v="554" actId="108"/>
          <ac:spMkLst>
            <pc:docMk/>
            <pc:sldMk cId="3840861660" sldId="272"/>
            <ac:spMk id="20" creationId="{17AB7FD1-2BFE-C3A1-4FA6-876E3B937F30}"/>
          </ac:spMkLst>
        </pc:spChg>
        <pc:spChg chg="add mod">
          <ac:chgData name="Laysa Fernanda Belici Siborde" userId="6c2b6674-3faa-4767-b9a0-0ce41d852f5f" providerId="ADAL" clId="{964194E6-57BF-47BA-A72A-ACBCAB192758}" dt="2023-11-25T04:20:02.592" v="1074"/>
          <ac:spMkLst>
            <pc:docMk/>
            <pc:sldMk cId="3840861660" sldId="272"/>
            <ac:spMk id="22" creationId="{5D56A46C-47E0-37E7-CD24-1743A8F246DA}"/>
          </ac:spMkLst>
        </pc:spChg>
        <pc:spChg chg="del">
          <ac:chgData name="Laysa Fernanda Belici Siborde" userId="6c2b6674-3faa-4767-b9a0-0ce41d852f5f" providerId="ADAL" clId="{964194E6-57BF-47BA-A72A-ACBCAB192758}" dt="2023-11-25T04:20:02.237" v="1073" actId="478"/>
          <ac:spMkLst>
            <pc:docMk/>
            <pc:sldMk cId="3840861660" sldId="272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28" creationId="{D360C412-6011-A275-25F1-005B6F685A40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964194E6-57BF-47BA-A72A-ACBCAB192758}" dt="2023-11-25T03:37:45.453" v="535" actId="478"/>
          <ac:spMkLst>
            <pc:docMk/>
            <pc:sldMk cId="3840861660" sldId="272"/>
            <ac:spMk id="32" creationId="{FF0D4287-2636-9644-3832-FF6DEF819075}"/>
          </ac:spMkLst>
        </pc:spChg>
        <pc:picChg chg="del">
          <ac:chgData name="Laysa Fernanda Belici Siborde" userId="6c2b6674-3faa-4767-b9a0-0ce41d852f5f" providerId="ADAL" clId="{964194E6-57BF-47BA-A72A-ACBCAB192758}" dt="2023-11-25T03:37:45.453" v="535" actId="478"/>
          <ac:picMkLst>
            <pc:docMk/>
            <pc:sldMk cId="3840861660" sldId="272"/>
            <ac:picMk id="26" creationId="{9A56B913-AD3F-ABE2-5A1F-F3730B7026BD}"/>
          </ac:picMkLst>
        </pc:picChg>
        <pc:cxnChg chg="add mod">
          <ac:chgData name="Laysa Fernanda Belici Siborde" userId="6c2b6674-3faa-4767-b9a0-0ce41d852f5f" providerId="ADAL" clId="{964194E6-57BF-47BA-A72A-ACBCAB192758}" dt="2023-11-25T03:38:18.299" v="541" actId="14100"/>
          <ac:cxnSpMkLst>
            <pc:docMk/>
            <pc:sldMk cId="3840861660" sldId="272"/>
            <ac:cxnSpMk id="7" creationId="{30AA77A0-B478-0D0C-DE14-6DF874C8A7D0}"/>
          </ac:cxnSpMkLst>
        </pc:cxnChg>
      </pc:sldChg>
      <pc:sldChg chg="addSp delSp modSp add mod">
        <pc:chgData name="Laysa Fernanda Belici Siborde" userId="6c2b6674-3faa-4767-b9a0-0ce41d852f5f" providerId="ADAL" clId="{964194E6-57BF-47BA-A72A-ACBCAB192758}" dt="2023-11-25T04:20:05.444" v="1076"/>
        <pc:sldMkLst>
          <pc:docMk/>
          <pc:sldMk cId="2263828224" sldId="273"/>
        </pc:sldMkLst>
        <pc:spChg chg="add mod">
          <ac:chgData name="Laysa Fernanda Belici Siborde" userId="6c2b6674-3faa-4767-b9a0-0ce41d852f5f" providerId="ADAL" clId="{964194E6-57BF-47BA-A72A-ACBCAB192758}" dt="2023-11-25T04:20:05.444" v="1076"/>
          <ac:spMkLst>
            <pc:docMk/>
            <pc:sldMk cId="2263828224" sldId="273"/>
            <ac:spMk id="10" creationId="{3995F21A-E938-7F61-0D60-49F12FEE56B1}"/>
          </ac:spMkLst>
        </pc:spChg>
        <pc:spChg chg="mod">
          <ac:chgData name="Laysa Fernanda Belici Siborde" userId="6c2b6674-3faa-4767-b9a0-0ce41d852f5f" providerId="ADAL" clId="{964194E6-57BF-47BA-A72A-ACBCAB192758}" dt="2023-11-25T03:41:27.391" v="559" actId="123"/>
          <ac:spMkLst>
            <pc:docMk/>
            <pc:sldMk cId="2263828224" sldId="273"/>
            <ac:spMk id="20" creationId="{17AB7FD1-2BFE-C3A1-4FA6-876E3B937F30}"/>
          </ac:spMkLst>
        </pc:spChg>
        <pc:spChg chg="del">
          <ac:chgData name="Laysa Fernanda Belici Siborde" userId="6c2b6674-3faa-4767-b9a0-0ce41d852f5f" providerId="ADAL" clId="{964194E6-57BF-47BA-A72A-ACBCAB192758}" dt="2023-11-25T04:20:05.130" v="1075" actId="478"/>
          <ac:spMkLst>
            <pc:docMk/>
            <pc:sldMk cId="2263828224" sldId="273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964194E6-57BF-47BA-A72A-ACBCAB192758}" dt="2023-11-25T04:20:08.148" v="1078"/>
        <pc:sldMkLst>
          <pc:docMk/>
          <pc:sldMk cId="3027683476" sldId="274"/>
        </pc:sldMkLst>
        <pc:spChg chg="add mod">
          <ac:chgData name="Laysa Fernanda Belici Siborde" userId="6c2b6674-3faa-4767-b9a0-0ce41d852f5f" providerId="ADAL" clId="{964194E6-57BF-47BA-A72A-ACBCAB192758}" dt="2023-11-25T03:42:06.679" v="565"/>
          <ac:spMkLst>
            <pc:docMk/>
            <pc:sldMk cId="3027683476" sldId="274"/>
            <ac:spMk id="3" creationId="{33005520-BAEB-F959-9D68-7E675B156527}"/>
          </ac:spMkLst>
        </pc:spChg>
        <pc:spChg chg="del">
          <ac:chgData name="Laysa Fernanda Belici Siborde" userId="6c2b6674-3faa-4767-b9a0-0ce41d852f5f" providerId="ADAL" clId="{964194E6-57BF-47BA-A72A-ACBCAB192758}" dt="2023-11-25T03:42:19.908" v="566" actId="478"/>
          <ac:spMkLst>
            <pc:docMk/>
            <pc:sldMk cId="3027683476" sldId="274"/>
            <ac:spMk id="9" creationId="{8B6A23B7-6BEA-EF18-86A4-EC0F087EE63E}"/>
          </ac:spMkLst>
        </pc:spChg>
        <pc:spChg chg="del">
          <ac:chgData name="Laysa Fernanda Belici Siborde" userId="6c2b6674-3faa-4767-b9a0-0ce41d852f5f" providerId="ADAL" clId="{964194E6-57BF-47BA-A72A-ACBCAB192758}" dt="2023-11-25T03:41:56.742" v="564" actId="478"/>
          <ac:spMkLst>
            <pc:docMk/>
            <pc:sldMk cId="3027683476" sldId="274"/>
            <ac:spMk id="11" creationId="{4AA10384-4C49-49D7-4D46-CBE1FD46657D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14" creationId="{11ABA61F-5F61-6154-1F01-3201CE8BC5D3}"/>
          </ac:spMkLst>
        </pc:spChg>
        <pc:spChg chg="add mod">
          <ac:chgData name="Laysa Fernanda Belici Siborde" userId="6c2b6674-3faa-4767-b9a0-0ce41d852f5f" providerId="ADAL" clId="{964194E6-57BF-47BA-A72A-ACBCAB192758}" dt="2023-11-25T03:43:35.544" v="580" actId="20577"/>
          <ac:spMkLst>
            <pc:docMk/>
            <pc:sldMk cId="3027683476" sldId="274"/>
            <ac:spMk id="15" creationId="{BA018FFF-25E5-638F-76DF-824C53D2BB2D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964194E6-57BF-47BA-A72A-ACBCAB192758}" dt="2023-11-25T04:20:08.148" v="1078"/>
          <ac:spMkLst>
            <pc:docMk/>
            <pc:sldMk cId="3027683476" sldId="274"/>
            <ac:spMk id="18" creationId="{319882BB-7D60-A6B9-5A2C-FA5F5930B647}"/>
          </ac:spMkLst>
        </pc:spChg>
        <pc:spChg chg="del">
          <ac:chgData name="Laysa Fernanda Belici Siborde" userId="6c2b6674-3faa-4767-b9a0-0ce41d852f5f" providerId="ADAL" clId="{964194E6-57BF-47BA-A72A-ACBCAB192758}" dt="2023-11-25T04:20:07.847" v="1077" actId="478"/>
          <ac:spMkLst>
            <pc:docMk/>
            <pc:sldMk cId="3027683476" sldId="274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28" creationId="{D360C412-6011-A275-25F1-005B6F685A40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964194E6-57BF-47BA-A72A-ACBCAB192758}" dt="2023-11-25T03:41:54.862" v="563" actId="478"/>
          <ac:spMkLst>
            <pc:docMk/>
            <pc:sldMk cId="3027683476" sldId="274"/>
            <ac:spMk id="32" creationId="{FF0D4287-2636-9644-3832-FF6DEF819075}"/>
          </ac:spMkLst>
        </pc:spChg>
        <pc:picChg chg="del">
          <ac:chgData name="Laysa Fernanda Belici Siborde" userId="6c2b6674-3faa-4767-b9a0-0ce41d852f5f" providerId="ADAL" clId="{964194E6-57BF-47BA-A72A-ACBCAB192758}" dt="2023-11-25T03:41:54.862" v="563" actId="478"/>
          <ac:picMkLst>
            <pc:docMk/>
            <pc:sldMk cId="3027683476" sldId="274"/>
            <ac:picMk id="26" creationId="{9A56B913-AD3F-ABE2-5A1F-F3730B7026BD}"/>
          </ac:picMkLst>
        </pc:picChg>
        <pc:cxnChg chg="add mod">
          <ac:chgData name="Laysa Fernanda Belici Siborde" userId="6c2b6674-3faa-4767-b9a0-0ce41d852f5f" providerId="ADAL" clId="{964194E6-57BF-47BA-A72A-ACBCAB192758}" dt="2023-11-25T03:42:06.679" v="565"/>
          <ac:cxnSpMkLst>
            <pc:docMk/>
            <pc:sldMk cId="3027683476" sldId="274"/>
            <ac:cxnSpMk id="7" creationId="{A02F6A69-8330-5050-B9CF-5831ED05621B}"/>
          </ac:cxnSpMkLst>
        </pc:cxnChg>
      </pc:sldChg>
      <pc:sldChg chg="addSp delSp modSp add mod">
        <pc:chgData name="Laysa Fernanda Belici Siborde" userId="6c2b6674-3faa-4767-b9a0-0ce41d852f5f" providerId="ADAL" clId="{964194E6-57BF-47BA-A72A-ACBCAB192758}" dt="2023-11-25T04:20:14.803" v="1082"/>
        <pc:sldMkLst>
          <pc:docMk/>
          <pc:sldMk cId="2443159574" sldId="275"/>
        </pc:sldMkLst>
        <pc:spChg chg="add mod">
          <ac:chgData name="Laysa Fernanda Belici Siborde" userId="6c2b6674-3faa-4767-b9a0-0ce41d852f5f" providerId="ADAL" clId="{964194E6-57BF-47BA-A72A-ACBCAB192758}" dt="2023-11-25T04:20:14.803" v="1082"/>
          <ac:spMkLst>
            <pc:docMk/>
            <pc:sldMk cId="2443159574" sldId="275"/>
            <ac:spMk id="9" creationId="{8C012BA7-752B-D136-FBB8-D321536B3B5A}"/>
          </ac:spMkLst>
        </pc:spChg>
        <pc:spChg chg="mod">
          <ac:chgData name="Laysa Fernanda Belici Siborde" userId="6c2b6674-3faa-4767-b9a0-0ce41d852f5f" providerId="ADAL" clId="{964194E6-57BF-47BA-A72A-ACBCAB192758}" dt="2023-11-25T03:46:27.764" v="629"/>
          <ac:spMkLst>
            <pc:docMk/>
            <pc:sldMk cId="2443159574" sldId="275"/>
            <ac:spMk id="15" creationId="{BA018FFF-25E5-638F-76DF-824C53D2BB2D}"/>
          </ac:spMkLst>
        </pc:spChg>
        <pc:spChg chg="del">
          <ac:chgData name="Laysa Fernanda Belici Siborde" userId="6c2b6674-3faa-4767-b9a0-0ce41d852f5f" providerId="ADAL" clId="{964194E6-57BF-47BA-A72A-ACBCAB192758}" dt="2023-11-25T04:20:14.490" v="1081" actId="478"/>
          <ac:spMkLst>
            <pc:docMk/>
            <pc:sldMk cId="2443159574" sldId="275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964194E6-57BF-47BA-A72A-ACBCAB192758}" dt="2023-11-25T04:20:11.559" v="1080"/>
        <pc:sldMkLst>
          <pc:docMk/>
          <pc:sldMk cId="879588680" sldId="276"/>
        </pc:sldMkLst>
        <pc:spChg chg="add mod">
          <ac:chgData name="Laysa Fernanda Belici Siborde" userId="6c2b6674-3faa-4767-b9a0-0ce41d852f5f" providerId="ADAL" clId="{964194E6-57BF-47BA-A72A-ACBCAB192758}" dt="2023-11-25T04:20:11.559" v="1080"/>
          <ac:spMkLst>
            <pc:docMk/>
            <pc:sldMk cId="879588680" sldId="276"/>
            <ac:spMk id="9" creationId="{4B9AC882-A352-5BF5-F349-739FC11B3682}"/>
          </ac:spMkLst>
        </pc:spChg>
        <pc:spChg chg="mod">
          <ac:chgData name="Laysa Fernanda Belici Siborde" userId="6c2b6674-3faa-4767-b9a0-0ce41d852f5f" providerId="ADAL" clId="{964194E6-57BF-47BA-A72A-ACBCAB192758}" dt="2023-11-25T03:45:09.128" v="599" actId="20577"/>
          <ac:spMkLst>
            <pc:docMk/>
            <pc:sldMk cId="879588680" sldId="276"/>
            <ac:spMk id="15" creationId="{BA018FFF-25E5-638F-76DF-824C53D2BB2D}"/>
          </ac:spMkLst>
        </pc:spChg>
        <pc:spChg chg="del">
          <ac:chgData name="Laysa Fernanda Belici Siborde" userId="6c2b6674-3faa-4767-b9a0-0ce41d852f5f" providerId="ADAL" clId="{964194E6-57BF-47BA-A72A-ACBCAB192758}" dt="2023-11-25T04:20:10.506" v="1079" actId="478"/>
          <ac:spMkLst>
            <pc:docMk/>
            <pc:sldMk cId="879588680" sldId="276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964194E6-57BF-47BA-A72A-ACBCAB192758}" dt="2023-11-25T04:20:17.570" v="1084"/>
        <pc:sldMkLst>
          <pc:docMk/>
          <pc:sldMk cId="4270190894" sldId="277"/>
        </pc:sldMkLst>
        <pc:spChg chg="add mod">
          <ac:chgData name="Laysa Fernanda Belici Siborde" userId="6c2b6674-3faa-4767-b9a0-0ce41d852f5f" providerId="ADAL" clId="{964194E6-57BF-47BA-A72A-ACBCAB192758}" dt="2023-11-25T03:47:02.526" v="638"/>
          <ac:spMkLst>
            <pc:docMk/>
            <pc:sldMk cId="4270190894" sldId="277"/>
            <ac:spMk id="3" creationId="{D4430372-3805-5E9E-2A16-F72FAFB96815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11" creationId="{4AA10384-4C49-49D7-4D46-CBE1FD46657D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14" creationId="{11ABA61F-5F61-6154-1F01-3201CE8BC5D3}"/>
          </ac:spMkLst>
        </pc:spChg>
        <pc:spChg chg="add mod">
          <ac:chgData name="Laysa Fernanda Belici Siborde" userId="6c2b6674-3faa-4767-b9a0-0ce41d852f5f" providerId="ADAL" clId="{964194E6-57BF-47BA-A72A-ACBCAB192758}" dt="2023-11-25T03:52:37.402" v="762" actId="20577"/>
          <ac:spMkLst>
            <pc:docMk/>
            <pc:sldMk cId="4270190894" sldId="277"/>
            <ac:spMk id="15" creationId="{2E4656ED-7387-E708-4915-9E8FCD1EEBD5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964194E6-57BF-47BA-A72A-ACBCAB192758}" dt="2023-11-25T04:20:17.570" v="1084"/>
          <ac:spMkLst>
            <pc:docMk/>
            <pc:sldMk cId="4270190894" sldId="277"/>
            <ac:spMk id="18" creationId="{769C7BFB-B430-6B2E-9547-CBAD3911D245}"/>
          </ac:spMkLst>
        </pc:spChg>
        <pc:spChg chg="del">
          <ac:chgData name="Laysa Fernanda Belici Siborde" userId="6c2b6674-3faa-4767-b9a0-0ce41d852f5f" providerId="ADAL" clId="{964194E6-57BF-47BA-A72A-ACBCAB192758}" dt="2023-11-25T04:20:17.265" v="1083" actId="478"/>
          <ac:spMkLst>
            <pc:docMk/>
            <pc:sldMk cId="4270190894" sldId="277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28" creationId="{D360C412-6011-A275-25F1-005B6F685A40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964194E6-57BF-47BA-A72A-ACBCAB192758}" dt="2023-11-25T03:46:54.399" v="637" actId="478"/>
          <ac:spMkLst>
            <pc:docMk/>
            <pc:sldMk cId="4270190894" sldId="277"/>
            <ac:spMk id="32" creationId="{FF0D4287-2636-9644-3832-FF6DEF819075}"/>
          </ac:spMkLst>
        </pc:spChg>
        <pc:picChg chg="del">
          <ac:chgData name="Laysa Fernanda Belici Siborde" userId="6c2b6674-3faa-4767-b9a0-0ce41d852f5f" providerId="ADAL" clId="{964194E6-57BF-47BA-A72A-ACBCAB192758}" dt="2023-11-25T03:46:54.399" v="637" actId="478"/>
          <ac:picMkLst>
            <pc:docMk/>
            <pc:sldMk cId="4270190894" sldId="277"/>
            <ac:picMk id="26" creationId="{9A56B913-AD3F-ABE2-5A1F-F3730B7026BD}"/>
          </ac:picMkLst>
        </pc:picChg>
        <pc:cxnChg chg="add mod">
          <ac:chgData name="Laysa Fernanda Belici Siborde" userId="6c2b6674-3faa-4767-b9a0-0ce41d852f5f" providerId="ADAL" clId="{964194E6-57BF-47BA-A72A-ACBCAB192758}" dt="2023-11-25T03:47:02.526" v="638"/>
          <ac:cxnSpMkLst>
            <pc:docMk/>
            <pc:sldMk cId="4270190894" sldId="277"/>
            <ac:cxnSpMk id="7" creationId="{20CF4A9A-38F5-BB11-C900-DB927EA04744}"/>
          </ac:cxnSpMkLst>
        </pc:cxnChg>
      </pc:sldChg>
      <pc:sldChg chg="addSp delSp modSp add mod ord">
        <pc:chgData name="Laysa Fernanda Belici Siborde" userId="6c2b6674-3faa-4767-b9a0-0ce41d852f5f" providerId="ADAL" clId="{964194E6-57BF-47BA-A72A-ACBCAB192758}" dt="2023-11-25T04:20:20.471" v="1086"/>
        <pc:sldMkLst>
          <pc:docMk/>
          <pc:sldMk cId="794678881" sldId="278"/>
        </pc:sldMkLst>
        <pc:spChg chg="add del mod">
          <ac:chgData name="Laysa Fernanda Belici Siborde" userId="6c2b6674-3faa-4767-b9a0-0ce41d852f5f" providerId="ADAL" clId="{964194E6-57BF-47BA-A72A-ACBCAB192758}" dt="2023-11-25T03:54:07.334" v="770" actId="478"/>
          <ac:spMkLst>
            <pc:docMk/>
            <pc:sldMk cId="794678881" sldId="278"/>
            <ac:spMk id="3" creationId="{7105ADA9-0283-A0B6-DFFD-F18730752056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13" creationId="{340E0844-49C5-2F83-B501-6575335D20F6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14" creationId="{11ABA61F-5F61-6154-1F01-3201CE8BC5D3}"/>
          </ac:spMkLst>
        </pc:spChg>
        <pc:spChg chg="add mod">
          <ac:chgData name="Laysa Fernanda Belici Siborde" userId="6c2b6674-3faa-4767-b9a0-0ce41d852f5f" providerId="ADAL" clId="{964194E6-57BF-47BA-A72A-ACBCAB192758}" dt="2023-11-25T03:56:34.783" v="778" actId="2711"/>
          <ac:spMkLst>
            <pc:docMk/>
            <pc:sldMk cId="794678881" sldId="278"/>
            <ac:spMk id="15" creationId="{B98D3640-8920-565C-FF58-45AE90F84719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16" creationId="{2D5D8F6C-AB31-CB8A-0023-A436BD2C7BAE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17" creationId="{0739CD31-9418-DF9B-36EE-41A16574BACF}"/>
          </ac:spMkLst>
        </pc:spChg>
        <pc:spChg chg="add mod">
          <ac:chgData name="Laysa Fernanda Belici Siborde" userId="6c2b6674-3faa-4767-b9a0-0ce41d852f5f" providerId="ADAL" clId="{964194E6-57BF-47BA-A72A-ACBCAB192758}" dt="2023-11-25T03:56:53.894" v="780" actId="1076"/>
          <ac:spMkLst>
            <pc:docMk/>
            <pc:sldMk cId="794678881" sldId="278"/>
            <ac:spMk id="18" creationId="{9DA9FD28-748D-346F-7D3B-B22D12228CD6}"/>
          </ac:spMkLst>
        </pc:spChg>
        <pc:spChg chg="del">
          <ac:chgData name="Laysa Fernanda Belici Siborde" userId="6c2b6674-3faa-4767-b9a0-0ce41d852f5f" providerId="ADAL" clId="{964194E6-57BF-47BA-A72A-ACBCAB192758}" dt="2023-11-25T04:20:20.240" v="1085" actId="478"/>
          <ac:spMkLst>
            <pc:docMk/>
            <pc:sldMk cId="794678881" sldId="278"/>
            <ac:spMk id="27" creationId="{95463A32-5037-8FF0-7673-BEF40B834E6E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29" creationId="{1AC11180-B592-F330-50A1-708654456A9B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30" creationId="{328323A7-422A-9177-899F-3697D65AD2AB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31" creationId="{8CAF299E-0471-22F1-4B72-1254944F5595}"/>
          </ac:spMkLst>
        </pc:spChg>
        <pc:spChg chg="del">
          <ac:chgData name="Laysa Fernanda Belici Siborde" userId="6c2b6674-3faa-4767-b9a0-0ce41d852f5f" providerId="ADAL" clId="{964194E6-57BF-47BA-A72A-ACBCAB192758}" dt="2023-11-25T03:53:48.405" v="768" actId="478"/>
          <ac:spMkLst>
            <pc:docMk/>
            <pc:sldMk cId="794678881" sldId="278"/>
            <ac:spMk id="32" creationId="{FF0D4287-2636-9644-3832-FF6DEF819075}"/>
          </ac:spMkLst>
        </pc:spChg>
        <pc:spChg chg="add mod">
          <ac:chgData name="Laysa Fernanda Belici Siborde" userId="6c2b6674-3faa-4767-b9a0-0ce41d852f5f" providerId="ADAL" clId="{964194E6-57BF-47BA-A72A-ACBCAB192758}" dt="2023-11-25T04:20:20.471" v="1086"/>
          <ac:spMkLst>
            <pc:docMk/>
            <pc:sldMk cId="794678881" sldId="278"/>
            <ac:spMk id="35" creationId="{0BF12351-ADB3-7AD3-EDD0-A2433819E0EA}"/>
          </ac:spMkLst>
        </pc:spChg>
        <pc:cxnChg chg="add del mod">
          <ac:chgData name="Laysa Fernanda Belici Siborde" userId="6c2b6674-3faa-4767-b9a0-0ce41d852f5f" providerId="ADAL" clId="{964194E6-57BF-47BA-A72A-ACBCAB192758}" dt="2023-11-25T03:54:07.334" v="770" actId="478"/>
          <ac:cxnSpMkLst>
            <pc:docMk/>
            <pc:sldMk cId="794678881" sldId="278"/>
            <ac:cxnSpMk id="7" creationId="{0E19666F-672F-2A01-4B43-E6B27BD4D472}"/>
          </ac:cxnSpMkLst>
        </pc:cxnChg>
        <pc:cxnChg chg="add del mod">
          <ac:chgData name="Laysa Fernanda Belici Siborde" userId="6c2b6674-3faa-4767-b9a0-0ce41d852f5f" providerId="ADAL" clId="{964194E6-57BF-47BA-A72A-ACBCAB192758}" dt="2023-11-25T03:56:56.133" v="781" actId="478"/>
          <ac:cxnSpMkLst>
            <pc:docMk/>
            <pc:sldMk cId="794678881" sldId="278"/>
            <ac:cxnSpMk id="20" creationId="{188EB3EE-AF02-4D03-8884-69EC3B1C90BB}"/>
          </ac:cxnSpMkLst>
        </pc:cxnChg>
        <pc:cxnChg chg="add mod">
          <ac:chgData name="Laysa Fernanda Belici Siborde" userId="6c2b6674-3faa-4767-b9a0-0ce41d852f5f" providerId="ADAL" clId="{964194E6-57BF-47BA-A72A-ACBCAB192758}" dt="2023-11-25T03:57:26.967" v="787" actId="693"/>
          <ac:cxnSpMkLst>
            <pc:docMk/>
            <pc:sldMk cId="794678881" sldId="278"/>
            <ac:cxnSpMk id="24" creationId="{0CBE85DB-163F-7D2C-6658-E0E72732E83C}"/>
          </ac:cxnSpMkLst>
        </pc:cxnChg>
      </pc:sldChg>
      <pc:sldChg chg="addSp delSp modSp add mod ord">
        <pc:chgData name="Laysa Fernanda Belici Siborde" userId="6c2b6674-3faa-4767-b9a0-0ce41d852f5f" providerId="ADAL" clId="{964194E6-57BF-47BA-A72A-ACBCAB192758}" dt="2023-11-25T04:20:23.348" v="1088"/>
        <pc:sldMkLst>
          <pc:docMk/>
          <pc:sldMk cId="3903583650" sldId="279"/>
        </pc:sldMkLst>
        <pc:spChg chg="del">
          <ac:chgData name="Laysa Fernanda Belici Siborde" userId="6c2b6674-3faa-4767-b9a0-0ce41d852f5f" providerId="ADAL" clId="{964194E6-57BF-47BA-A72A-ACBCAB192758}" dt="2023-11-25T04:20:22.988" v="1087" actId="478"/>
          <ac:spMkLst>
            <pc:docMk/>
            <pc:sldMk cId="3903583650" sldId="279"/>
            <ac:spMk id="27" creationId="{95463A32-5037-8FF0-7673-BEF40B834E6E}"/>
          </ac:spMkLst>
        </pc:spChg>
        <pc:spChg chg="mod">
          <ac:chgData name="Laysa Fernanda Belici Siborde" userId="6c2b6674-3faa-4767-b9a0-0ce41d852f5f" providerId="ADAL" clId="{964194E6-57BF-47BA-A72A-ACBCAB192758}" dt="2023-11-25T04:09:30.480" v="866" actId="20577"/>
          <ac:spMkLst>
            <pc:docMk/>
            <pc:sldMk cId="3903583650" sldId="279"/>
            <ac:spMk id="28" creationId="{D360C412-6011-A275-25F1-005B6F685A40}"/>
          </ac:spMkLst>
        </pc:spChg>
        <pc:spChg chg="mod">
          <ac:chgData name="Laysa Fernanda Belici Siborde" userId="6c2b6674-3faa-4767-b9a0-0ce41d852f5f" providerId="ADAL" clId="{964194E6-57BF-47BA-A72A-ACBCAB192758}" dt="2023-11-25T03:59:34.645" v="818" actId="1038"/>
          <ac:spMkLst>
            <pc:docMk/>
            <pc:sldMk cId="3903583650" sldId="279"/>
            <ac:spMk id="29" creationId="{1AC11180-B592-F330-50A1-708654456A9B}"/>
          </ac:spMkLst>
        </pc:spChg>
        <pc:spChg chg="mod">
          <ac:chgData name="Laysa Fernanda Belici Siborde" userId="6c2b6674-3faa-4767-b9a0-0ce41d852f5f" providerId="ADAL" clId="{964194E6-57BF-47BA-A72A-ACBCAB192758}" dt="2023-11-25T03:59:34.645" v="818" actId="1038"/>
          <ac:spMkLst>
            <pc:docMk/>
            <pc:sldMk cId="3903583650" sldId="279"/>
            <ac:spMk id="30" creationId="{328323A7-422A-9177-899F-3697D65AD2AB}"/>
          </ac:spMkLst>
        </pc:spChg>
        <pc:spChg chg="mod">
          <ac:chgData name="Laysa Fernanda Belici Siborde" userId="6c2b6674-3faa-4767-b9a0-0ce41d852f5f" providerId="ADAL" clId="{964194E6-57BF-47BA-A72A-ACBCAB192758}" dt="2023-11-25T03:59:34.645" v="818" actId="1038"/>
          <ac:spMkLst>
            <pc:docMk/>
            <pc:sldMk cId="3903583650" sldId="279"/>
            <ac:spMk id="31" creationId="{8CAF299E-0471-22F1-4B72-1254944F5595}"/>
          </ac:spMkLst>
        </pc:spChg>
        <pc:spChg chg="mod">
          <ac:chgData name="Laysa Fernanda Belici Siborde" userId="6c2b6674-3faa-4767-b9a0-0ce41d852f5f" providerId="ADAL" clId="{964194E6-57BF-47BA-A72A-ACBCAB192758}" dt="2023-11-25T03:59:34.645" v="818" actId="1038"/>
          <ac:spMkLst>
            <pc:docMk/>
            <pc:sldMk cId="3903583650" sldId="279"/>
            <ac:spMk id="32" creationId="{FF0D4287-2636-9644-3832-FF6DEF819075}"/>
          </ac:spMkLst>
        </pc:spChg>
        <pc:spChg chg="add del">
          <ac:chgData name="Laysa Fernanda Belici Siborde" userId="6c2b6674-3faa-4767-b9a0-0ce41d852f5f" providerId="ADAL" clId="{964194E6-57BF-47BA-A72A-ACBCAB192758}" dt="2023-11-25T04:09:46.726" v="868" actId="478"/>
          <ac:spMkLst>
            <pc:docMk/>
            <pc:sldMk cId="3903583650" sldId="279"/>
            <ac:spMk id="34" creationId="{4C1E6AAB-9868-A003-0948-0D6ABCD4CB37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35" creationId="{D17D533D-379B-C396-42F8-EA8D7C9FEA94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36" creationId="{139DE44D-BC9C-1D19-9C85-0B9EA86761F9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37" creationId="{1C72C028-B258-695D-DAA8-3C4FB5B423C1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38" creationId="{0C10D632-2A61-0D37-45C7-B891B2F7BC88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39" creationId="{59F24193-4FB7-50B3-793B-8ED65398D7AB}"/>
          </ac:spMkLst>
        </pc:spChg>
        <pc:spChg chg="add del mod">
          <ac:chgData name="Laysa Fernanda Belici Siborde" userId="6c2b6674-3faa-4767-b9a0-0ce41d852f5f" providerId="ADAL" clId="{964194E6-57BF-47BA-A72A-ACBCAB192758}" dt="2023-11-25T04:15:05.639" v="1001" actId="478"/>
          <ac:spMkLst>
            <pc:docMk/>
            <pc:sldMk cId="3903583650" sldId="279"/>
            <ac:spMk id="40" creationId="{79E74BD9-896E-B914-F969-4C78BFE32251}"/>
          </ac:spMkLst>
        </pc:spChg>
        <pc:spChg chg="add mod">
          <ac:chgData name="Laysa Fernanda Belici Siborde" userId="6c2b6674-3faa-4767-b9a0-0ce41d852f5f" providerId="ADAL" clId="{964194E6-57BF-47BA-A72A-ACBCAB192758}" dt="2023-11-25T04:13:10.495" v="959" actId="14100"/>
          <ac:spMkLst>
            <pc:docMk/>
            <pc:sldMk cId="3903583650" sldId="279"/>
            <ac:spMk id="41" creationId="{B273155D-ADF5-62A8-EFF9-F631CF9504C6}"/>
          </ac:spMkLst>
        </pc:spChg>
        <pc:spChg chg="add mod">
          <ac:chgData name="Laysa Fernanda Belici Siborde" userId="6c2b6674-3faa-4767-b9a0-0ce41d852f5f" providerId="ADAL" clId="{964194E6-57BF-47BA-A72A-ACBCAB192758}" dt="2023-11-25T04:13:22.212" v="962" actId="14100"/>
          <ac:spMkLst>
            <pc:docMk/>
            <pc:sldMk cId="3903583650" sldId="279"/>
            <ac:spMk id="42" creationId="{6C176E54-DCBE-CB60-DC09-1D9B72ADDE6B}"/>
          </ac:spMkLst>
        </pc:spChg>
        <pc:spChg chg="add mod">
          <ac:chgData name="Laysa Fernanda Belici Siborde" userId="6c2b6674-3faa-4767-b9a0-0ce41d852f5f" providerId="ADAL" clId="{964194E6-57BF-47BA-A72A-ACBCAB192758}" dt="2023-11-25T04:13:37.362" v="964" actId="1076"/>
          <ac:spMkLst>
            <pc:docMk/>
            <pc:sldMk cId="3903583650" sldId="279"/>
            <ac:spMk id="43" creationId="{1B0D0D89-F8CD-7FF5-9DA4-5EB4E8E1EF63}"/>
          </ac:spMkLst>
        </pc:spChg>
        <pc:spChg chg="add mod">
          <ac:chgData name="Laysa Fernanda Belici Siborde" userId="6c2b6674-3faa-4767-b9a0-0ce41d852f5f" providerId="ADAL" clId="{964194E6-57BF-47BA-A72A-ACBCAB192758}" dt="2023-11-25T04:14:52.174" v="999" actId="553"/>
          <ac:spMkLst>
            <pc:docMk/>
            <pc:sldMk cId="3903583650" sldId="279"/>
            <ac:spMk id="44" creationId="{CA2BD6E4-76BE-3FC5-A432-F491DCD18061}"/>
          </ac:spMkLst>
        </pc:spChg>
        <pc:spChg chg="add mod">
          <ac:chgData name="Laysa Fernanda Belici Siborde" userId="6c2b6674-3faa-4767-b9a0-0ce41d852f5f" providerId="ADAL" clId="{964194E6-57BF-47BA-A72A-ACBCAB192758}" dt="2023-11-25T04:14:52.174" v="999" actId="553"/>
          <ac:spMkLst>
            <pc:docMk/>
            <pc:sldMk cId="3903583650" sldId="279"/>
            <ac:spMk id="45" creationId="{6F235EAF-CE9B-23F7-D96E-A4C9BC9AF67D}"/>
          </ac:spMkLst>
        </pc:spChg>
        <pc:spChg chg="add mod">
          <ac:chgData name="Laysa Fernanda Belici Siborde" userId="6c2b6674-3faa-4767-b9a0-0ce41d852f5f" providerId="ADAL" clId="{964194E6-57BF-47BA-A72A-ACBCAB192758}" dt="2023-11-25T04:14:52.174" v="999" actId="553"/>
          <ac:spMkLst>
            <pc:docMk/>
            <pc:sldMk cId="3903583650" sldId="279"/>
            <ac:spMk id="46" creationId="{BAD66623-2333-A319-C97A-66EAA5CB070A}"/>
          </ac:spMkLst>
        </pc:spChg>
        <pc:spChg chg="add mod">
          <ac:chgData name="Laysa Fernanda Belici Siborde" userId="6c2b6674-3faa-4767-b9a0-0ce41d852f5f" providerId="ADAL" clId="{964194E6-57BF-47BA-A72A-ACBCAB192758}" dt="2023-11-25T04:20:23.348" v="1088"/>
          <ac:spMkLst>
            <pc:docMk/>
            <pc:sldMk cId="3903583650" sldId="279"/>
            <ac:spMk id="47" creationId="{7DAF1425-51C6-0DD1-E8B8-E1BF3607457B}"/>
          </ac:spMkLst>
        </pc:spChg>
        <pc:picChg chg="add mod">
          <ac:chgData name="Laysa Fernanda Belici Siborde" userId="6c2b6674-3faa-4767-b9a0-0ce41d852f5f" providerId="ADAL" clId="{964194E6-57BF-47BA-A72A-ACBCAB192758}" dt="2023-11-25T03:59:41.841" v="826" actId="1037"/>
          <ac:picMkLst>
            <pc:docMk/>
            <pc:sldMk cId="3903583650" sldId="279"/>
            <ac:picMk id="7" creationId="{B026547F-55BC-7F67-AF4C-9F0AB1A2F610}"/>
          </ac:picMkLst>
        </pc:picChg>
        <pc:picChg chg="add mod modCrop">
          <ac:chgData name="Laysa Fernanda Belici Siborde" userId="6c2b6674-3faa-4767-b9a0-0ce41d852f5f" providerId="ADAL" clId="{964194E6-57BF-47BA-A72A-ACBCAB192758}" dt="2023-11-25T04:00:35.087" v="834" actId="1076"/>
          <ac:picMkLst>
            <pc:docMk/>
            <pc:sldMk cId="3903583650" sldId="279"/>
            <ac:picMk id="18" creationId="{067C6B5D-324C-CFD6-4686-B5DF76109189}"/>
          </ac:picMkLst>
        </pc:picChg>
        <pc:picChg chg="add mod">
          <ac:chgData name="Laysa Fernanda Belici Siborde" userId="6c2b6674-3faa-4767-b9a0-0ce41d852f5f" providerId="ADAL" clId="{964194E6-57BF-47BA-A72A-ACBCAB192758}" dt="2023-11-25T04:01:16.389" v="839" actId="1076"/>
          <ac:picMkLst>
            <pc:docMk/>
            <pc:sldMk cId="3903583650" sldId="279"/>
            <ac:picMk id="22" creationId="{8ACA7CEE-A5CA-6BDD-6F3A-1E5ED5634955}"/>
          </ac:picMkLst>
        </pc:picChg>
        <pc:picChg chg="add mod modCrop">
          <ac:chgData name="Laysa Fernanda Belici Siborde" userId="6c2b6674-3faa-4767-b9a0-0ce41d852f5f" providerId="ADAL" clId="{964194E6-57BF-47BA-A72A-ACBCAB192758}" dt="2023-11-25T04:02:06.560" v="847" actId="14100"/>
          <ac:picMkLst>
            <pc:docMk/>
            <pc:sldMk cId="3903583650" sldId="279"/>
            <ac:picMk id="33" creationId="{7914D35D-3146-8334-D837-491592D59088}"/>
          </ac:picMkLst>
        </pc:picChg>
      </pc:sldChg>
      <pc:sldChg chg="addSp delSp modSp add mod">
        <pc:chgData name="Laysa Fernanda Belici Siborde" userId="6c2b6674-3faa-4767-b9a0-0ce41d852f5f" providerId="ADAL" clId="{964194E6-57BF-47BA-A72A-ACBCAB192758}" dt="2023-11-25T04:20:26.268" v="1090"/>
        <pc:sldMkLst>
          <pc:docMk/>
          <pc:sldMk cId="496791851" sldId="280"/>
        </pc:sldMkLst>
        <pc:spChg chg="add mod">
          <ac:chgData name="Laysa Fernanda Belici Siborde" userId="6c2b6674-3faa-4767-b9a0-0ce41d852f5f" providerId="ADAL" clId="{964194E6-57BF-47BA-A72A-ACBCAB192758}" dt="2023-11-25T04:20:26.268" v="1090"/>
          <ac:spMkLst>
            <pc:docMk/>
            <pc:sldMk cId="496791851" sldId="280"/>
            <ac:spMk id="3" creationId="{92A97BB2-43BC-5BBA-CF8A-5D2BA5489863}"/>
          </ac:spMkLst>
        </pc:spChg>
        <pc:spChg chg="del">
          <ac:chgData name="Laysa Fernanda Belici Siborde" userId="6c2b6674-3faa-4767-b9a0-0ce41d852f5f" providerId="ADAL" clId="{964194E6-57BF-47BA-A72A-ACBCAB192758}" dt="2023-11-25T04:20:25.958" v="1089" actId="478"/>
          <ac:spMkLst>
            <pc:docMk/>
            <pc:sldMk cId="496791851" sldId="280"/>
            <ac:spMk id="27" creationId="{95463A32-5037-8FF0-7673-BEF40B834E6E}"/>
          </ac:spMkLst>
        </pc:spChg>
      </pc:sldChg>
      <pc:sldChg chg="addSp delSp modSp add mod ord">
        <pc:chgData name="Laysa Fernanda Belici Siborde" userId="6c2b6674-3faa-4767-b9a0-0ce41d852f5f" providerId="ADAL" clId="{964194E6-57BF-47BA-A72A-ACBCAB192758}" dt="2023-11-26T21:17:12.261" v="1506" actId="1037"/>
        <pc:sldMkLst>
          <pc:docMk/>
          <pc:sldMk cId="1923693700" sldId="281"/>
        </pc:sldMkLst>
        <pc:spChg chg="add mod">
          <ac:chgData name="Laysa Fernanda Belici Siborde" userId="6c2b6674-3faa-4767-b9a0-0ce41d852f5f" providerId="ADAL" clId="{964194E6-57BF-47BA-A72A-ACBCAB192758}" dt="2023-11-26T21:14:57.214" v="1483" actId="207"/>
          <ac:spMkLst>
            <pc:docMk/>
            <pc:sldMk cId="1923693700" sldId="281"/>
            <ac:spMk id="6" creationId="{FC89CBFC-8266-3C51-0EE4-3E935B6DCAB1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9" creationId="{4BB80244-AFF8-D299-0751-DA0C2B5F97F8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0" creationId="{A2428B6E-A03B-5B65-8132-BFD73D319284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1" creationId="{3B4D627F-E413-B0F8-108D-723A16689FC3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2" creationId="{F919ECD5-5893-D8DF-F3C3-E572979850A5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3" creationId="{FB24BD76-8F5E-88B2-D2E2-61E170FEB94F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4" creationId="{C3A0A9D4-F46D-3E98-B9ED-8A299280BF4C}"/>
          </ac:spMkLst>
        </pc:spChg>
        <pc:spChg chg="del">
          <ac:chgData name="Laysa Fernanda Belici Siborde" userId="6c2b6674-3faa-4767-b9a0-0ce41d852f5f" providerId="ADAL" clId="{964194E6-57BF-47BA-A72A-ACBCAB192758}" dt="2023-11-25T04:31:54.110" v="1096" actId="478"/>
          <ac:spMkLst>
            <pc:docMk/>
            <pc:sldMk cId="1923693700" sldId="281"/>
            <ac:spMk id="16" creationId="{F8371FBA-51C9-4DD0-44A1-D9024B06E111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7" creationId="{1AC1CAEB-93BA-B775-576D-3221996110CA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8" creationId="{C74544B2-6C54-B0F5-7F72-481BF0ABF9A6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19" creationId="{C3E30F67-4E74-D296-2046-3FBB52B1DE4C}"/>
          </ac:spMkLst>
        </pc:spChg>
        <pc:spChg chg="add mod">
          <ac:chgData name="Laysa Fernanda Belici Siborde" userId="6c2b6674-3faa-4767-b9a0-0ce41d852f5f" providerId="ADAL" clId="{964194E6-57BF-47BA-A72A-ACBCAB192758}" dt="2023-11-26T21:17:12.261" v="1506" actId="1037"/>
          <ac:spMkLst>
            <pc:docMk/>
            <pc:sldMk cId="1923693700" sldId="281"/>
            <ac:spMk id="20" creationId="{411A6DE3-E607-628F-3A24-A856194622DA}"/>
          </ac:spMkLst>
        </pc:spChg>
        <pc:spChg chg="mod">
          <ac:chgData name="Laysa Fernanda Belici Siborde" userId="6c2b6674-3faa-4767-b9a0-0ce41d852f5f" providerId="ADAL" clId="{964194E6-57BF-47BA-A72A-ACBCAB192758}" dt="2023-11-26T21:11:46.737" v="1211" actId="20577"/>
          <ac:spMkLst>
            <pc:docMk/>
            <pc:sldMk cId="1923693700" sldId="281"/>
            <ac:spMk id="27" creationId="{95463A32-5037-8FF0-7673-BEF40B834E6E}"/>
          </ac:spMkLst>
        </pc:spChg>
        <pc:picChg chg="add del">
          <ac:chgData name="Laysa Fernanda Belici Siborde" userId="6c2b6674-3faa-4767-b9a0-0ce41d852f5f" providerId="ADAL" clId="{964194E6-57BF-47BA-A72A-ACBCAB192758}" dt="2023-11-26T21:11:48.138" v="1212" actId="478"/>
          <ac:picMkLst>
            <pc:docMk/>
            <pc:sldMk cId="1923693700" sldId="281"/>
            <ac:picMk id="5" creationId="{6A5A81ED-485A-C105-ADD5-61BDABD6E041}"/>
          </ac:picMkLst>
        </pc:picChg>
        <pc:picChg chg="del">
          <ac:chgData name="Laysa Fernanda Belici Siborde" userId="6c2b6674-3faa-4767-b9a0-0ce41d852f5f" providerId="ADAL" clId="{964194E6-57BF-47BA-A72A-ACBCAB192758}" dt="2023-11-25T04:31:35.522" v="1094" actId="478"/>
          <ac:picMkLst>
            <pc:docMk/>
            <pc:sldMk cId="1923693700" sldId="281"/>
            <ac:picMk id="15" creationId="{6779F65A-48ED-1AB9-07E5-0EEE09EE4FAF}"/>
          </ac:picMkLst>
        </pc:picChg>
        <pc:cxnChg chg="add mod">
          <ac:chgData name="Laysa Fernanda Belici Siborde" userId="6c2b6674-3faa-4767-b9a0-0ce41d852f5f" providerId="ADAL" clId="{964194E6-57BF-47BA-A72A-ACBCAB192758}" dt="2023-11-26T21:15:19.931" v="1487" actId="208"/>
          <ac:cxnSpMkLst>
            <pc:docMk/>
            <pc:sldMk cId="1923693700" sldId="281"/>
            <ac:cxnSpMk id="8" creationId="{45DC4F06-3F25-E76E-693D-3DE3EF726C26}"/>
          </ac:cxnSpMkLst>
        </pc:cxnChg>
      </pc:sldChg>
      <pc:sldChg chg="addSp delSp modSp add mod ord">
        <pc:chgData name="Laysa Fernanda Belici Siborde" userId="6c2b6674-3faa-4767-b9a0-0ce41d852f5f" providerId="ADAL" clId="{964194E6-57BF-47BA-A72A-ACBCAB192758}" dt="2023-11-25T04:37:37.661" v="1165" actId="20577"/>
        <pc:sldMkLst>
          <pc:docMk/>
          <pc:sldMk cId="69628502" sldId="282"/>
        </pc:sldMkLst>
        <pc:spChg chg="add mod">
          <ac:chgData name="Laysa Fernanda Belici Siborde" userId="6c2b6674-3faa-4767-b9a0-0ce41d852f5f" providerId="ADAL" clId="{964194E6-57BF-47BA-A72A-ACBCAB192758}" dt="2023-11-25T04:37:17.251" v="1136" actId="1076"/>
          <ac:spMkLst>
            <pc:docMk/>
            <pc:sldMk cId="69628502" sldId="282"/>
            <ac:spMk id="7" creationId="{93D194E7-64DF-6F68-D32D-487EC9104EB1}"/>
          </ac:spMkLst>
        </pc:spChg>
        <pc:spChg chg="add mod">
          <ac:chgData name="Laysa Fernanda Belici Siborde" userId="6c2b6674-3faa-4767-b9a0-0ce41d852f5f" providerId="ADAL" clId="{964194E6-57BF-47BA-A72A-ACBCAB192758}" dt="2023-11-25T04:37:17.251" v="1136" actId="1076"/>
          <ac:spMkLst>
            <pc:docMk/>
            <pc:sldMk cId="69628502" sldId="282"/>
            <ac:spMk id="10" creationId="{712BDD96-6A6C-6766-ED74-6A200433117D}"/>
          </ac:spMkLst>
        </pc:spChg>
        <pc:spChg chg="mod">
          <ac:chgData name="Laysa Fernanda Belici Siborde" userId="6c2b6674-3faa-4767-b9a0-0ce41d852f5f" providerId="ADAL" clId="{964194E6-57BF-47BA-A72A-ACBCAB192758}" dt="2023-11-25T04:37:37.661" v="1165" actId="20577"/>
          <ac:spMkLst>
            <pc:docMk/>
            <pc:sldMk cId="69628502" sldId="282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964194E6-57BF-47BA-A72A-ACBCAB192758}" dt="2023-11-25T04:32:25.422" v="1105" actId="478"/>
          <ac:picMkLst>
            <pc:docMk/>
            <pc:sldMk cId="69628502" sldId="282"/>
            <ac:picMk id="5" creationId="{6A5A81ED-485A-C105-ADD5-61BDABD6E041}"/>
          </ac:picMkLst>
        </pc:picChg>
        <pc:picChg chg="add mod modCrop">
          <ac:chgData name="Laysa Fernanda Belici Siborde" userId="6c2b6674-3faa-4767-b9a0-0ce41d852f5f" providerId="ADAL" clId="{964194E6-57BF-47BA-A72A-ACBCAB192758}" dt="2023-11-25T04:37:17.251" v="1136" actId="1076"/>
          <ac:picMkLst>
            <pc:docMk/>
            <pc:sldMk cId="69628502" sldId="282"/>
            <ac:picMk id="6" creationId="{BDF6DE74-21F1-2FDB-66FF-71D0C47B68D6}"/>
          </ac:picMkLst>
        </pc:picChg>
        <pc:picChg chg="add mod modCrop">
          <ac:chgData name="Laysa Fernanda Belici Siborde" userId="6c2b6674-3faa-4767-b9a0-0ce41d852f5f" providerId="ADAL" clId="{964194E6-57BF-47BA-A72A-ACBCAB192758}" dt="2023-11-25T04:37:17.251" v="1136" actId="1076"/>
          <ac:picMkLst>
            <pc:docMk/>
            <pc:sldMk cId="69628502" sldId="282"/>
            <ac:picMk id="9" creationId="{F45EC460-4FDF-967F-445F-EEBB67B33F13}"/>
          </ac:picMkLst>
        </pc:picChg>
      </pc:sldChg>
      <pc:sldChg chg="addSp delSp modSp add mod">
        <pc:chgData name="Laysa Fernanda Belici Siborde" userId="6c2b6674-3faa-4767-b9a0-0ce41d852f5f" providerId="ADAL" clId="{964194E6-57BF-47BA-A72A-ACBCAB192758}" dt="2023-12-23T05:34:07.470" v="1993" actId="122"/>
        <pc:sldMkLst>
          <pc:docMk/>
          <pc:sldMk cId="2978401294" sldId="283"/>
        </pc:sldMkLst>
        <pc:spChg chg="add mod">
          <ac:chgData name="Laysa Fernanda Belici Siborde" userId="6c2b6674-3faa-4767-b9a0-0ce41d852f5f" providerId="ADAL" clId="{964194E6-57BF-47BA-A72A-ACBCAB192758}" dt="2023-12-23T05:34:07.470" v="1993" actId="122"/>
          <ac:spMkLst>
            <pc:docMk/>
            <pc:sldMk cId="2978401294" sldId="283"/>
            <ac:spMk id="7" creationId="{E47E1D3F-8022-F495-2397-E5E14A585362}"/>
          </ac:spMkLst>
        </pc:spChg>
        <pc:spChg chg="mod">
          <ac:chgData name="Laysa Fernanda Belici Siborde" userId="6c2b6674-3faa-4767-b9a0-0ce41d852f5f" providerId="ADAL" clId="{964194E6-57BF-47BA-A72A-ACBCAB192758}" dt="2023-12-23T05:28:13.015" v="1912" actId="20577"/>
          <ac:spMkLst>
            <pc:docMk/>
            <pc:sldMk cId="2978401294" sldId="283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964194E6-57BF-47BA-A72A-ACBCAB192758}" dt="2023-12-23T05:28:16.438" v="1913" actId="478"/>
          <ac:picMkLst>
            <pc:docMk/>
            <pc:sldMk cId="2978401294" sldId="283"/>
            <ac:picMk id="5" creationId="{6A5A81ED-485A-C105-ADD5-61BDABD6E041}"/>
          </ac:picMkLst>
        </pc:picChg>
        <pc:picChg chg="add">
          <ac:chgData name="Laysa Fernanda Belici Siborde" userId="6c2b6674-3faa-4767-b9a0-0ce41d852f5f" providerId="ADAL" clId="{964194E6-57BF-47BA-A72A-ACBCAB192758}" dt="2023-12-23T05:32:38.417" v="1950" actId="22"/>
          <ac:picMkLst>
            <pc:docMk/>
            <pc:sldMk cId="2978401294" sldId="283"/>
            <ac:picMk id="6" creationId="{C22AFFFD-DA05-BA2B-F685-8B8B0AE7A102}"/>
          </ac:picMkLst>
        </pc:picChg>
      </pc:sldChg>
      <pc:sldChg chg="addSp delSp modSp add mod ord">
        <pc:chgData name="Laysa Fernanda Belici Siborde" userId="6c2b6674-3faa-4767-b9a0-0ce41d852f5f" providerId="ADAL" clId="{964194E6-57BF-47BA-A72A-ACBCAB192758}" dt="2023-11-29T12:22:05.873" v="1838" actId="478"/>
        <pc:sldMkLst>
          <pc:docMk/>
          <pc:sldMk cId="697594766" sldId="284"/>
        </pc:sldMkLst>
        <pc:spChg chg="mod">
          <ac:chgData name="Laysa Fernanda Belici Siborde" userId="6c2b6674-3faa-4767-b9a0-0ce41d852f5f" providerId="ADAL" clId="{964194E6-57BF-47BA-A72A-ACBCAB192758}" dt="2023-11-26T21:23:38.072" v="1832" actId="20577"/>
          <ac:spMkLst>
            <pc:docMk/>
            <pc:sldMk cId="697594766" sldId="284"/>
            <ac:spMk id="6" creationId="{FC89CBFC-8266-3C51-0EE4-3E935B6DCAB1}"/>
          </ac:spMkLst>
        </pc:spChg>
        <pc:spChg chg="add del mod">
          <ac:chgData name="Laysa Fernanda Belici Siborde" userId="6c2b6674-3faa-4767-b9a0-0ce41d852f5f" providerId="ADAL" clId="{964194E6-57BF-47BA-A72A-ACBCAB192758}" dt="2023-11-29T12:22:05.873" v="1838" actId="478"/>
          <ac:spMkLst>
            <pc:docMk/>
            <pc:sldMk cId="697594766" sldId="284"/>
            <ac:spMk id="7" creationId="{BF84059A-3005-06F2-115C-B2108CB59182}"/>
          </ac:spMkLst>
        </pc:spChg>
        <pc:spChg chg="del">
          <ac:chgData name="Laysa Fernanda Belici Siborde" userId="6c2b6674-3faa-4767-b9a0-0ce41d852f5f" providerId="ADAL" clId="{964194E6-57BF-47BA-A72A-ACBCAB192758}" dt="2023-11-26T21:23:33.974" v="1831" actId="478"/>
          <ac:spMkLst>
            <pc:docMk/>
            <pc:sldMk cId="697594766" sldId="284"/>
            <ac:spMk id="19" creationId="{C3E30F67-4E74-D296-2046-3FBB52B1DE4C}"/>
          </ac:spMkLst>
        </pc:spChg>
        <pc:spChg chg="del">
          <ac:chgData name="Laysa Fernanda Belici Siborde" userId="6c2b6674-3faa-4767-b9a0-0ce41d852f5f" providerId="ADAL" clId="{964194E6-57BF-47BA-A72A-ACBCAB192758}" dt="2023-11-26T21:23:33.974" v="1831" actId="478"/>
          <ac:spMkLst>
            <pc:docMk/>
            <pc:sldMk cId="697594766" sldId="284"/>
            <ac:spMk id="20" creationId="{411A6DE3-E607-628F-3A24-A856194622DA}"/>
          </ac:spMkLst>
        </pc:spChg>
        <pc:spChg chg="mod">
          <ac:chgData name="Laysa Fernanda Belici Siborde" userId="6c2b6674-3faa-4767-b9a0-0ce41d852f5f" providerId="ADAL" clId="{964194E6-57BF-47BA-A72A-ACBCAB192758}" dt="2023-11-26T21:20:49.233" v="1523" actId="20577"/>
          <ac:spMkLst>
            <pc:docMk/>
            <pc:sldMk cId="697594766" sldId="284"/>
            <ac:spMk id="27" creationId="{95463A32-5037-8FF0-7673-BEF40B834E6E}"/>
          </ac:spMkLst>
        </pc:spChg>
        <pc:picChg chg="add del">
          <ac:chgData name="Laysa Fernanda Belici Siborde" userId="6c2b6674-3faa-4767-b9a0-0ce41d852f5f" providerId="ADAL" clId="{964194E6-57BF-47BA-A72A-ACBCAB192758}" dt="2023-11-29T12:22:05.873" v="1838" actId="478"/>
          <ac:picMkLst>
            <pc:docMk/>
            <pc:sldMk cId="697594766" sldId="284"/>
            <ac:picMk id="5" creationId="{A107AA65-416D-7941-F020-CB9B9404334C}"/>
          </ac:picMkLst>
        </pc:picChg>
      </pc:sldChg>
      <pc:sldChg chg="add">
        <pc:chgData name="Laysa Fernanda Belici Siborde" userId="6c2b6674-3faa-4767-b9a0-0ce41d852f5f" providerId="ADAL" clId="{964194E6-57BF-47BA-A72A-ACBCAB192758}" dt="2023-12-23T05:28:04.883" v="1906" actId="2890"/>
        <pc:sldMkLst>
          <pc:docMk/>
          <pc:sldMk cId="3151254508" sldId="285"/>
        </pc:sldMkLst>
      </pc:sldChg>
      <pc:sldChg chg="addSp delSp modSp add del mod">
        <pc:chgData name="Laysa Fernanda Belici Siborde" userId="6c2b6674-3faa-4767-b9a0-0ce41d852f5f" providerId="ADAL" clId="{964194E6-57BF-47BA-A72A-ACBCAB192758}" dt="2023-11-29T18:47:38.283" v="1905" actId="2696"/>
        <pc:sldMkLst>
          <pc:docMk/>
          <pc:sldMk cId="3883971197" sldId="285"/>
        </pc:sldMkLst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2" creationId="{739936B1-C2C3-71D8-9348-CA8DA5967F79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3" creationId="{854CC53A-BB55-030E-6A35-B324FB65BBDF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4" creationId="{D60B716E-C95A-F218-2B99-C769CCB250DE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5" creationId="{507A7466-E5D4-A579-E196-C9D6311CF7D0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6" creationId="{FC89CBFC-8266-3C51-0EE4-3E935B6DCAB1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7" creationId="{9A00ADB1-AD44-BE12-56F3-78FE6173AB70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9" creationId="{4BB80244-AFF8-D299-0751-DA0C2B5F97F8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0" creationId="{A2428B6E-A03B-5B65-8132-BFD73D319284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1" creationId="{3B4D627F-E413-B0F8-108D-723A16689FC3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2" creationId="{F919ECD5-5893-D8DF-F3C3-E572979850A5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3" creationId="{FB24BD76-8F5E-88B2-D2E2-61E170FEB94F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4" creationId="{C3A0A9D4-F46D-3E98-B9ED-8A299280BF4C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15" creationId="{9CB0F9CB-939E-1780-9BCC-6F4DDF6E4060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16" creationId="{1A43BBDF-FFF6-DFB8-8058-D33B7A8CD735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7" creationId="{1AC1CAEB-93BA-B775-576D-3221996110CA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18" creationId="{C74544B2-6C54-B0F5-7F72-481BF0ABF9A6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19" creationId="{4D10D2E1-94A0-D1FB-19C9-7BD7B1563B47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20" creationId="{187D80B2-F334-CF74-1596-E6FA7DA0E568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21" creationId="{59EE995B-AB55-DA51-70CB-356EF108FB0C}"/>
          </ac:spMkLst>
        </pc:spChg>
        <pc:spChg chg="add del mod">
          <ac:chgData name="Laysa Fernanda Belici Siborde" userId="6c2b6674-3faa-4767-b9a0-0ce41d852f5f" providerId="ADAL" clId="{964194E6-57BF-47BA-A72A-ACBCAB192758}" dt="2023-11-29T18:47:32.265" v="1904" actId="478"/>
          <ac:spMkLst>
            <pc:docMk/>
            <pc:sldMk cId="3883971197" sldId="285"/>
            <ac:spMk id="22" creationId="{4A4E35E9-ABA9-F5F0-2629-9A06B39438F9}"/>
          </ac:spMkLst>
        </pc:spChg>
        <pc:spChg chg="del">
          <ac:chgData name="Laysa Fernanda Belici Siborde" userId="6c2b6674-3faa-4767-b9a0-0ce41d852f5f" providerId="ADAL" clId="{964194E6-57BF-47BA-A72A-ACBCAB192758}" dt="2023-11-29T17:27:30.909" v="1840" actId="478"/>
          <ac:spMkLst>
            <pc:docMk/>
            <pc:sldMk cId="3883971197" sldId="285"/>
            <ac:spMk id="27" creationId="{95463A32-5037-8FF0-7673-BEF40B834E6E}"/>
          </ac:spMkLst>
        </pc:spChg>
        <pc:cxnChg chg="del">
          <ac:chgData name="Laysa Fernanda Belici Siborde" userId="6c2b6674-3faa-4767-b9a0-0ce41d852f5f" providerId="ADAL" clId="{964194E6-57BF-47BA-A72A-ACBCAB192758}" dt="2023-11-29T17:27:30.909" v="1840" actId="478"/>
          <ac:cxnSpMkLst>
            <pc:docMk/>
            <pc:sldMk cId="3883971197" sldId="285"/>
            <ac:cxnSpMk id="8" creationId="{45DC4F06-3F25-E76E-693D-3DE3EF726C26}"/>
          </ac:cxnSpMkLst>
        </pc:cxnChg>
      </pc:sldChg>
      <pc:sldChg chg="addSp delSp modSp add mod">
        <pc:chgData name="Laysa Fernanda Belici Siborde" userId="6c2b6674-3faa-4767-b9a0-0ce41d852f5f" providerId="ADAL" clId="{964194E6-57BF-47BA-A72A-ACBCAB192758}" dt="2023-12-23T05:34:49.720" v="1994" actId="22"/>
        <pc:sldMkLst>
          <pc:docMk/>
          <pc:sldMk cId="227796660" sldId="286"/>
        </pc:sldMkLst>
        <pc:spChg chg="mod">
          <ac:chgData name="Laysa Fernanda Belici Siborde" userId="6c2b6674-3faa-4767-b9a0-0ce41d852f5f" providerId="ADAL" clId="{964194E6-57BF-47BA-A72A-ACBCAB192758}" dt="2023-12-23T05:28:30.086" v="1917" actId="20577"/>
          <ac:spMkLst>
            <pc:docMk/>
            <pc:sldMk cId="227796660" sldId="286"/>
            <ac:spMk id="27" creationId="{95463A32-5037-8FF0-7673-BEF40B834E6E}"/>
          </ac:spMkLst>
        </pc:spChg>
        <pc:picChg chg="del">
          <ac:chgData name="Laysa Fernanda Belici Siborde" userId="6c2b6674-3faa-4767-b9a0-0ce41d852f5f" providerId="ADAL" clId="{964194E6-57BF-47BA-A72A-ACBCAB192758}" dt="2023-12-23T05:28:32.323" v="1918" actId="478"/>
          <ac:picMkLst>
            <pc:docMk/>
            <pc:sldMk cId="227796660" sldId="286"/>
            <ac:picMk id="5" creationId="{6A5A81ED-485A-C105-ADD5-61BDABD6E041}"/>
          </ac:picMkLst>
        </pc:picChg>
        <pc:picChg chg="add">
          <ac:chgData name="Laysa Fernanda Belici Siborde" userId="6c2b6674-3faa-4767-b9a0-0ce41d852f5f" providerId="ADAL" clId="{964194E6-57BF-47BA-A72A-ACBCAB192758}" dt="2023-12-23T05:34:49.720" v="1994" actId="22"/>
          <ac:picMkLst>
            <pc:docMk/>
            <pc:sldMk cId="227796660" sldId="286"/>
            <ac:picMk id="6" creationId="{C4EBA470-8CB8-B9BF-8B85-96DF28DDC068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36:53.554" v="2010" actId="22"/>
        <pc:sldMkLst>
          <pc:docMk/>
          <pc:sldMk cId="1217915971" sldId="287"/>
        </pc:sldMkLst>
        <pc:spChg chg="mod">
          <ac:chgData name="Laysa Fernanda Belici Siborde" userId="6c2b6674-3faa-4767-b9a0-0ce41d852f5f" providerId="ADAL" clId="{964194E6-57BF-47BA-A72A-ACBCAB192758}" dt="2023-12-23T05:28:43.382" v="1925" actId="20577"/>
          <ac:spMkLst>
            <pc:docMk/>
            <pc:sldMk cId="1217915971" sldId="287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964194E6-57BF-47BA-A72A-ACBCAB192758}" dt="2023-12-23T05:36:53.554" v="2010" actId="22"/>
          <ac:picMkLst>
            <pc:docMk/>
            <pc:sldMk cId="1217915971" sldId="287"/>
            <ac:picMk id="5" creationId="{B137BE5B-A746-E72C-94AE-183D3B50C575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38:17.640" v="2018" actId="1076"/>
        <pc:sldMkLst>
          <pc:docMk/>
          <pc:sldMk cId="4162463950" sldId="288"/>
        </pc:sldMkLst>
        <pc:spChg chg="mod">
          <ac:chgData name="Laysa Fernanda Belici Siborde" userId="6c2b6674-3faa-4767-b9a0-0ce41d852f5f" providerId="ADAL" clId="{964194E6-57BF-47BA-A72A-ACBCAB192758}" dt="2023-12-23T05:37:35.434" v="2015" actId="20577"/>
          <ac:spMkLst>
            <pc:docMk/>
            <pc:sldMk cId="4162463950" sldId="288"/>
            <ac:spMk id="27" creationId="{95463A32-5037-8FF0-7673-BEF40B834E6E}"/>
          </ac:spMkLst>
        </pc:spChg>
        <pc:picChg chg="add mod modCrop">
          <ac:chgData name="Laysa Fernanda Belici Siborde" userId="6c2b6674-3faa-4767-b9a0-0ce41d852f5f" providerId="ADAL" clId="{964194E6-57BF-47BA-A72A-ACBCAB192758}" dt="2023-12-23T05:38:17.640" v="2018" actId="1076"/>
          <ac:picMkLst>
            <pc:docMk/>
            <pc:sldMk cId="4162463950" sldId="288"/>
            <ac:picMk id="5" creationId="{8BA80ACD-7418-EC25-2620-FC408AE8CC54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38:49.138" v="2020" actId="1076"/>
        <pc:sldMkLst>
          <pc:docMk/>
          <pc:sldMk cId="3549371809" sldId="289"/>
        </pc:sldMkLst>
        <pc:spChg chg="mod">
          <ac:chgData name="Laysa Fernanda Belici Siborde" userId="6c2b6674-3faa-4767-b9a0-0ce41d852f5f" providerId="ADAL" clId="{964194E6-57BF-47BA-A72A-ACBCAB192758}" dt="2023-12-23T05:29:55.945" v="1943" actId="207"/>
          <ac:spMkLst>
            <pc:docMk/>
            <pc:sldMk cId="3549371809" sldId="289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964194E6-57BF-47BA-A72A-ACBCAB192758}" dt="2023-12-23T05:38:49.138" v="2020" actId="1076"/>
          <ac:picMkLst>
            <pc:docMk/>
            <pc:sldMk cId="3549371809" sldId="289"/>
            <ac:picMk id="5" creationId="{8D6D6B7B-9EED-50D2-B06B-799B7CBE713A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39:21.832" v="2022" actId="1076"/>
        <pc:sldMkLst>
          <pc:docMk/>
          <pc:sldMk cId="1350016938" sldId="290"/>
        </pc:sldMkLst>
        <pc:spChg chg="mod">
          <ac:chgData name="Laysa Fernanda Belici Siborde" userId="6c2b6674-3faa-4767-b9a0-0ce41d852f5f" providerId="ADAL" clId="{964194E6-57BF-47BA-A72A-ACBCAB192758}" dt="2023-12-23T05:29:52.236" v="1942" actId="207"/>
          <ac:spMkLst>
            <pc:docMk/>
            <pc:sldMk cId="1350016938" sldId="290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964194E6-57BF-47BA-A72A-ACBCAB192758}" dt="2023-12-23T05:39:21.832" v="2022" actId="1076"/>
          <ac:picMkLst>
            <pc:docMk/>
            <pc:sldMk cId="1350016938" sldId="290"/>
            <ac:picMk id="5" creationId="{0D606057-11BE-467E-1756-EDA24EFAD6D1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40:22.191" v="2027" actId="1076"/>
        <pc:sldMkLst>
          <pc:docMk/>
          <pc:sldMk cId="1497590299" sldId="291"/>
        </pc:sldMkLst>
        <pc:spChg chg="mod">
          <ac:chgData name="Laysa Fernanda Belici Siborde" userId="6c2b6674-3faa-4767-b9a0-0ce41d852f5f" providerId="ADAL" clId="{964194E6-57BF-47BA-A72A-ACBCAB192758}" dt="2023-12-23T05:30:14.086" v="1946" actId="207"/>
          <ac:spMkLst>
            <pc:docMk/>
            <pc:sldMk cId="1497590299" sldId="291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964194E6-57BF-47BA-A72A-ACBCAB192758}" dt="2023-12-23T05:40:22.191" v="2027" actId="1076"/>
          <ac:picMkLst>
            <pc:docMk/>
            <pc:sldMk cId="1497590299" sldId="291"/>
            <ac:picMk id="5" creationId="{B629569E-BE89-BBDC-05A1-EBF32E97BC41}"/>
          </ac:picMkLst>
        </pc:picChg>
      </pc:sldChg>
      <pc:sldChg chg="addSp modSp add mod">
        <pc:chgData name="Laysa Fernanda Belici Siborde" userId="6c2b6674-3faa-4767-b9a0-0ce41d852f5f" providerId="ADAL" clId="{964194E6-57BF-47BA-A72A-ACBCAB192758}" dt="2023-12-23T05:41:03.780" v="2029" actId="1076"/>
        <pc:sldMkLst>
          <pc:docMk/>
          <pc:sldMk cId="2163830804" sldId="292"/>
        </pc:sldMkLst>
        <pc:spChg chg="mod">
          <ac:chgData name="Laysa Fernanda Belici Siborde" userId="6c2b6674-3faa-4767-b9a0-0ce41d852f5f" providerId="ADAL" clId="{964194E6-57BF-47BA-A72A-ACBCAB192758}" dt="2023-12-23T05:30:31.327" v="1949" actId="207"/>
          <ac:spMkLst>
            <pc:docMk/>
            <pc:sldMk cId="2163830804" sldId="292"/>
            <ac:spMk id="27" creationId="{95463A32-5037-8FF0-7673-BEF40B834E6E}"/>
          </ac:spMkLst>
        </pc:spChg>
        <pc:picChg chg="add mod">
          <ac:chgData name="Laysa Fernanda Belici Siborde" userId="6c2b6674-3faa-4767-b9a0-0ce41d852f5f" providerId="ADAL" clId="{964194E6-57BF-47BA-A72A-ACBCAB192758}" dt="2023-12-23T05:41:03.780" v="2029" actId="1076"/>
          <ac:picMkLst>
            <pc:docMk/>
            <pc:sldMk cId="2163830804" sldId="292"/>
            <ac:picMk id="5" creationId="{5468E402-60F8-9DFF-8D9E-CEE6B4E3222F}"/>
          </ac:picMkLst>
        </pc:picChg>
      </pc:sldChg>
      <pc:sldChg chg="addSp delSp modSp add mod">
        <pc:chgData name="Laysa Fernanda Belici Siborde" userId="6c2b6674-3faa-4767-b9a0-0ce41d852f5f" providerId="ADAL" clId="{964194E6-57BF-47BA-A72A-ACBCAB192758}" dt="2023-12-23T05:36:20.224" v="2009" actId="20577"/>
        <pc:sldMkLst>
          <pc:docMk/>
          <pc:sldMk cId="4247382949" sldId="293"/>
        </pc:sldMkLst>
        <pc:spChg chg="add mod">
          <ac:chgData name="Laysa Fernanda Belici Siborde" userId="6c2b6674-3faa-4767-b9a0-0ce41d852f5f" providerId="ADAL" clId="{964194E6-57BF-47BA-A72A-ACBCAB192758}" dt="2023-12-23T05:36:20.224" v="2009" actId="20577"/>
          <ac:spMkLst>
            <pc:docMk/>
            <pc:sldMk cId="4247382949" sldId="293"/>
            <ac:spMk id="7" creationId="{07161591-EBDE-7852-6638-680212023A11}"/>
          </ac:spMkLst>
        </pc:spChg>
        <pc:spChg chg="mod">
          <ac:chgData name="Laysa Fernanda Belici Siborde" userId="6c2b6674-3faa-4767-b9a0-0ce41d852f5f" providerId="ADAL" clId="{964194E6-57BF-47BA-A72A-ACBCAB192758}" dt="2023-12-23T05:35:37.269" v="1997" actId="207"/>
          <ac:spMkLst>
            <pc:docMk/>
            <pc:sldMk cId="4247382949" sldId="293"/>
            <ac:spMk id="27" creationId="{95463A32-5037-8FF0-7673-BEF40B834E6E}"/>
          </ac:spMkLst>
        </pc:spChg>
        <pc:picChg chg="add">
          <ac:chgData name="Laysa Fernanda Belici Siborde" userId="6c2b6674-3faa-4767-b9a0-0ce41d852f5f" providerId="ADAL" clId="{964194E6-57BF-47BA-A72A-ACBCAB192758}" dt="2023-12-23T05:35:56.221" v="1998" actId="22"/>
          <ac:picMkLst>
            <pc:docMk/>
            <pc:sldMk cId="4247382949" sldId="293"/>
            <ac:picMk id="5" creationId="{5EEFD5B5-6C22-67E0-2A68-757E7C1B1199}"/>
          </ac:picMkLst>
        </pc:picChg>
        <pc:picChg chg="del">
          <ac:chgData name="Laysa Fernanda Belici Siborde" userId="6c2b6674-3faa-4767-b9a0-0ce41d852f5f" providerId="ADAL" clId="{964194E6-57BF-47BA-A72A-ACBCAB192758}" dt="2023-12-23T05:35:59.286" v="1999" actId="478"/>
          <ac:picMkLst>
            <pc:docMk/>
            <pc:sldMk cId="4247382949" sldId="293"/>
            <ac:picMk id="6" creationId="{C4EBA470-8CB8-B9BF-8B85-96DF28DDC068}"/>
          </ac:picMkLst>
        </pc:picChg>
      </pc:sldChg>
      <pc:sldChg chg="addSp delSp add mod">
        <pc:chgData name="Laysa Fernanda Belici Siborde" userId="6c2b6674-3faa-4767-b9a0-0ce41d852f5f" providerId="ADAL" clId="{964194E6-57BF-47BA-A72A-ACBCAB192758}" dt="2023-12-23T05:37:20.547" v="2013" actId="22"/>
        <pc:sldMkLst>
          <pc:docMk/>
          <pc:sldMk cId="3604196568" sldId="294"/>
        </pc:sldMkLst>
        <pc:picChg chg="del">
          <ac:chgData name="Laysa Fernanda Belici Siborde" userId="6c2b6674-3faa-4767-b9a0-0ce41d852f5f" providerId="ADAL" clId="{964194E6-57BF-47BA-A72A-ACBCAB192758}" dt="2023-12-23T05:37:01.673" v="2012" actId="478"/>
          <ac:picMkLst>
            <pc:docMk/>
            <pc:sldMk cId="3604196568" sldId="294"/>
            <ac:picMk id="5" creationId="{B137BE5B-A746-E72C-94AE-183D3B50C575}"/>
          </ac:picMkLst>
        </pc:picChg>
        <pc:picChg chg="add">
          <ac:chgData name="Laysa Fernanda Belici Siborde" userId="6c2b6674-3faa-4767-b9a0-0ce41d852f5f" providerId="ADAL" clId="{964194E6-57BF-47BA-A72A-ACBCAB192758}" dt="2023-12-23T05:37:20.547" v="2013" actId="22"/>
          <ac:picMkLst>
            <pc:docMk/>
            <pc:sldMk cId="3604196568" sldId="294"/>
            <ac:picMk id="6" creationId="{A3C5C509-CF49-996B-7CB5-6B0474A515A6}"/>
          </ac:picMkLst>
        </pc:picChg>
      </pc:sldChg>
      <pc:sldChg chg="addSp delSp modSp add mod">
        <pc:chgData name="Laysa Fernanda Belici Siborde" userId="6c2b6674-3faa-4767-b9a0-0ce41d852f5f" providerId="ADAL" clId="{964194E6-57BF-47BA-A72A-ACBCAB192758}" dt="2023-12-23T05:41:37.705" v="2034" actId="1076"/>
        <pc:sldMkLst>
          <pc:docMk/>
          <pc:sldMk cId="3068709360" sldId="295"/>
        </pc:sldMkLst>
        <pc:picChg chg="del">
          <ac:chgData name="Laysa Fernanda Belici Siborde" userId="6c2b6674-3faa-4767-b9a0-0ce41d852f5f" providerId="ADAL" clId="{964194E6-57BF-47BA-A72A-ACBCAB192758}" dt="2023-12-23T05:41:32.376" v="2031" actId="478"/>
          <ac:picMkLst>
            <pc:docMk/>
            <pc:sldMk cId="3068709360" sldId="295"/>
            <ac:picMk id="5" creationId="{5468E402-60F8-9DFF-8D9E-CEE6B4E3222F}"/>
          </ac:picMkLst>
        </pc:picChg>
        <pc:picChg chg="add mod">
          <ac:chgData name="Laysa Fernanda Belici Siborde" userId="6c2b6674-3faa-4767-b9a0-0ce41d852f5f" providerId="ADAL" clId="{964194E6-57BF-47BA-A72A-ACBCAB192758}" dt="2023-12-23T05:41:37.705" v="2034" actId="1076"/>
          <ac:picMkLst>
            <pc:docMk/>
            <pc:sldMk cId="3068709360" sldId="295"/>
            <ac:picMk id="6" creationId="{EF70FCAA-5577-902E-9536-7B0242F781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414A4-BF22-3B8B-0B7A-4EB6E6ED3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F51F52-C318-B1BD-6324-BC6555766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301CF-7FB9-2D97-92E1-E05A1B2C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E8B1D-B512-3988-772E-C84CAEE2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E4BA11-1B8F-DF4F-3CB1-DFFF1B2E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03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C5F59-07FC-721E-341A-75FED8FE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29A809-8666-A3FB-05C7-DE715134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993EB-D052-03D5-FB48-48BF7FE2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154A86-F007-F667-7985-14CA20B6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72E804-E2DE-8A5F-1A42-D32F662C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5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3BFD13-A5FE-0B0D-5AD5-D6B5700EB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EAF25A-FF2F-61BE-783F-B019CD2C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E1C5C-8EC9-C127-AD6F-1F3223E9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27E45-4E8A-8C4A-36D2-AD69614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5E433-B882-D71E-3D7E-775B3335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46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05B5C-4DA2-9FBB-3134-AA806883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B45D4-08D5-FCE1-C951-16AF0C32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F30399-B78C-5C09-4ABD-476FBBAA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AD44DA-8C87-597D-A356-949F8D6B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0F2A2A-C8AA-2ED6-5FB8-DE4181C7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8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C5410-DBCC-E6B7-2BF4-98DFCCE8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476C12-7B48-D8C2-EE56-688849276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F0149-6F6E-8F23-2AA3-096FC345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A0016D-BAEE-C2D2-9040-9D81EBF5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AC3E1-F00D-81E6-20D0-28C30709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66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3757-68B6-25DA-1496-34B016E9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D7B51D-A7DA-7273-908F-1F78C0D67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465C46-CAD4-D987-411C-C0CCBD8B8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9C1DF7-E592-5F7E-B2C0-9CE0609C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A01043-7975-4195-5516-2CADACB2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E3DB0-5252-04B7-A9A0-8A89FF42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9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41519-5324-4F33-5C20-C59D74F2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86F26C-23CE-6C06-F97B-97A46B6EC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6CAA8A-9C0F-4F0F-FC8A-AD13E7BE9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097B8B-8CE7-E05A-3ECB-DE825D38F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F1EDF2-2AA8-DE12-9876-182C11104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8D43FD-6945-ED73-78EE-36AC44E7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9F6B160-57AB-DE5A-7ADA-BE53BDAD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75CEAA-7B88-FB43-6A68-1ED8EB86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03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D589-7ACC-C692-A3A6-ECB3C394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544C83E-52C4-3843-840F-B04D1694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674BEA-EA6F-CC79-85DA-3937DED7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AB6618-4E99-AFF2-D766-45F8ECC2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75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830734-9A23-5FDF-F4B0-505BD323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B06434-D7EF-B8F9-3919-91A49708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EFE77B-EE85-72AB-F36B-C2E3060C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8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12308-EAB5-87BB-E4C2-4EB972D6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ED0835-9981-4DD5-5688-97EFFFD56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7826CE-E5E3-DD2A-C6D8-35DE2C8AC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FAE2A9-0C45-58DC-61A1-F0965B19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4E2951-3908-7936-4C98-1589B5CD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4817D1-B2E9-CC8E-14BE-D83C2E3E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45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16FCE-4A63-597D-D2EA-F97D33F3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7DD75D-55D6-B6B0-0FD4-4D5FC00A8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95C9B2-DFF0-B251-2C34-F06F11CFB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37BFEF-9CDD-7DD7-75F0-8F3C8E64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CE1B8E-E168-D753-A73D-0556FD3B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7CB25-249E-0B6A-1B1A-F1FF2DE1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43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41C9E1A-F158-B32A-1C43-D78F1C41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CE8646-1E73-A3D8-BE61-15D134F32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127CFD-FEA8-83EE-CB03-FE6A958A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E3AF9-5C32-4632-8C53-F06D145C9B36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7A024D-C96A-9E7C-5BE8-84FA65F98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FC4E0B-5D77-7603-0DCC-E46012773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EF00-BC71-43C7-AF78-822ED982E0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20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F28DA2-E6C0-A6ED-1E06-D5C06CAA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107149FD-9B3B-5FCA-440E-465F00ABCD2C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0AA77A0-B478-0D0C-DE14-6DF874C8A7D0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6854888" y="1348249"/>
            <a:ext cx="5293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 APACHE BEAM É UM MODELO UNIFICADO DE PROCESSAMENTO DE DADOS DESENVOLVIDO PARA SIMPLIFICAR A CRIAÇÃO DE PIPELINES DE DADOS PARALELOS E DISTRIBUÍDOS. O BATCH PROCESSING, OU PROCESSAMENTO EM LOTE, É UM ESTILO DE PROCESSAMENTO DE DADOS NO QUAL UM CONJUNTO FIXO DE DADOS É PROCESSADO DE UMA VEZ. 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QUANDO VOCÊ USA O APACHE BEAM PARA PROCESSAMENTO EM LOTE, VOCÊ ESTÁ LIDANDO COM DADOS QUE SÃO COLETADOS E PROCESSADOS EM GRANDES VOLUMES, GERALMENTE EM INTERVALOS AGENDADOS OU EM RESPOSTA A EVENTOS ESPECÍFICOS.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D56A46C-47E0-37E7-CD24-1743A8F246DA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384086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107149FD-9B3B-5FCA-440E-465F00ABCD2C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0AA77A0-B478-0D0C-DE14-6DF874C8A7D0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6854888" y="1348249"/>
            <a:ext cx="5293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PIPELINES EM LOTE (BATCH PIPELINES):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SÃO FLUXOS DE TRABALHO DE DADOS QUE PROCESSAM UM CONJUNTO FIXO DE DADOS EM LOTE.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PCOLLECTIONS (COLEÇÕES DE PROCESSAMENTO):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REPRESENTAM OS DADOS QUE SÃO PROCESSADOS PELO PIPELINE. NO CONTEXTO DE PROCESSAMENTO EM LOTE, PCOLLECTIONS GERALMENTE CONTÊM CONJUNTOS ESTÁTICOS DE DADOS.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TRANSFORMAÇÕES DE PARDO: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AS TRANSFORMAÇÕES PARDO SÃO USADAS PARA APLICAR FUNÇÕES A CADA ELEMENTO DE UMA PCOLLECTION. ISSO PERMITE A EXECUÇÃO DE LÓGICA PERSONALIZADA EM CADA ELEMENTO DOS DADOS DURANTE O PROCESSAMENTO EM LOTE.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FONTES E DESTINOS: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NO CONTEXTO DE PROCESSAMENTO EM LOTE, VOCÊ DEFINE DE ONDE OS DADOS SERÃO LIDOS (FONTES) E PARA ONDE OS RESULTADOS FINAIS SERÃO GRAVADOS (DESTINOS).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226382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33005520-BAEB-F959-9D68-7E675B156527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02F6A69-8330-5050-B9CF-5831ED05621B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018FFF-25E5-638F-76DF-824C53D2BB2D}"/>
              </a:ext>
            </a:extLst>
          </p:cNvPr>
          <p:cNvSpPr txBox="1"/>
          <p:nvPr/>
        </p:nvSpPr>
        <p:spPr>
          <a:xfrm>
            <a:off x="6854888" y="1348249"/>
            <a:ext cx="5293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AO USAR O APACHE BEAM PARA STREAM PROCESSING, OS DESENVOLVEDORES PODEM CONSTRUIR PIPELINES DE DADOS QUE PROCESSAM EVENTOS À MEDIDA QUE ELES OCORREM, PERMITINDO ANÁLISES EM TEMPO REAL E TOMADA DE DECISÕES EM RESPOSTA A MUDANÇAS DINÂMICAS NOS DADOS. 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 SUPORTE INTEGRADO PARA AMBOS PROCESSAMENTO EM LOTE E EM TEMPO REAL FAZ DO APACHE BEAM UMA ESCOLHA PODEROSA E FLEXÍVEL PARA DIVERSAS NECESSIDADES DE PROCESSAMENTO DE DADOS.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9882BB-7D60-A6B9-5A2C-FA5F5930B647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30276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33005520-BAEB-F959-9D68-7E675B156527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02F6A69-8330-5050-B9CF-5831ED05621B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018FFF-25E5-638F-76DF-824C53D2BB2D}"/>
              </a:ext>
            </a:extLst>
          </p:cNvPr>
          <p:cNvSpPr txBox="1"/>
          <p:nvPr/>
        </p:nvSpPr>
        <p:spPr>
          <a:xfrm>
            <a:off x="6854888" y="1348249"/>
            <a:ext cx="52934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PCOLLECTIONS (COLEÇÕES DE PROCESSAMENTO):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ASSIM COMO NO PROCESSAMENTO EM LOTE, O APACHE BEAM MODELA OS DADOS COMO FLUXOS (STREAMS) DE DADOS NO PROCESSAMENTO EM TEMPO REAL.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TRANSFORMAÇÕES DE JANELA: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NO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TREAM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ROCESSING, A JANELA DE TEMPO É UM CONCEITO CRUCIAL. O APACHE BEAM PERMITE QUE VOCÊ DEFINA JANELAS DE TEMPO SOBRE AS QUAIS AS TRANSFORMAÇÕES SÃO APLICADAS. ISSO É ÚTIL PARA PROCESSAR DADOS EM INTERVALOS ESPECÍFICOS DE TEMPO.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EVENT TIME E PROCESS TIME: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 APACHE BEAM OFERECE SUPORTE AO PROCESSAMENTO BASEADO EM EVENT TIME, QUE É O MOMENTO EM QUE UM EVENTO OCORREU NO MUNDO REAL, EM OPOSIÇÃO AO PROCESS TIME, QUE É O MOMENTO EM QUE O EVENTO É PROCESSADO.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ISSO 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É IMPORTANTE PARA LIDAR COM ATRASOS E DADOS FORA DE ORDEM EM PIPELINES DE STREAM PROCESSING.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9AC882-A352-5BF5-F349-739FC11B3682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87958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33005520-BAEB-F959-9D68-7E675B156527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02F6A69-8330-5050-B9CF-5831ED05621B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018FFF-25E5-638F-76DF-824C53D2BB2D}"/>
              </a:ext>
            </a:extLst>
          </p:cNvPr>
          <p:cNvSpPr txBox="1"/>
          <p:nvPr/>
        </p:nvSpPr>
        <p:spPr>
          <a:xfrm>
            <a:off x="6854888" y="1348249"/>
            <a:ext cx="52934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5. PARDO EM MODO CONTÍNUO: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 TRANSFORMAÇÃO PARDO, QUE PERMITE A APLICAÇÃO DE FUNÇÕES A ELEMENTOS INDIVIDUAIS DE UMA PCOLLECTION, É USADA TAMBÉM NO STREAM PROCESSING. NO ENTANTO, NO CONTEXTO DE STREAM PROCESSING, O PARDO OPERA DE FORMA CONTÍNUA, PROCESSANDO EVENTOS À MEDIDA QUE CHEGAM.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TRIGGERS E ACUMULAÇÃO DE RESULTADOS: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TRIGGERS PERMITEM QUE VOCÊ CONTROLE QUANDO OS RESULTADOS SÃO EMITIDOS EM UM PIPELINE DE STREAM PROCESSING. ISSO É ÚTIL PARA DEFINIR A LÓGICA DE ACUMULAÇÃO E SAÍDA DE RESULTADOS COM BASE EM CONDIÇÕES ESPECÍFICAS.</a:t>
            </a:r>
          </a:p>
          <a:p>
            <a:pPr algn="just"/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7. RUNNERS DE STREAM PROCESSING: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O APACHE BEAM SUPORTA RUNNERS QUE SÃO OTIMIZADOS PARA O PROCESSAMENTO EM TEMPO REAL, COMO O GOOGLE CLOUD DATAFLOW. ESSES RUNNERS SÃO PROJETADOS PARA LIDAR COM A NATUREZA CONTÍNUA E EM TEMPO REAL DO PROCESSAMENTO DE STREAMING.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012BA7-752B-D136-FBB8-D321536B3B5A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244315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D4430372-3805-5E9E-2A16-F72FAFB96815}"/>
              </a:ext>
            </a:extLst>
          </p:cNvPr>
          <p:cNvSpPr/>
          <p:nvPr/>
        </p:nvSpPr>
        <p:spPr>
          <a:xfrm>
            <a:off x="58485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0CF4A9A-38F5-BB11-C900-DB927EA04744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047713" y="3625797"/>
            <a:ext cx="552264" cy="238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4656ED-7387-E708-4915-9E8FCD1EEBD5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PROCESSING</a:t>
            </a:r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Relatórios Analíticos Periódicos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Preparação de Dados para </a:t>
            </a:r>
            <a:r>
              <a:rPr lang="pt-BR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Machine</a:t>
            </a: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Learning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ETL</a:t>
            </a: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(Extração, Transformação e Carga) de Dados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Análise de Dados de Vendas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Geração de Relatórios Financeiros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Histórico de Comportamento do Usuário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Contagem de Palavras em Grandes Conjuntos de Texto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PROCESSING</a:t>
            </a:r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Monitoramento de Redes e Sistemas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Análise de Mídias Sociais em Tempo Real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Processamento de Eventos de </a:t>
            </a:r>
            <a:r>
              <a:rPr lang="pt-BR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IoT</a:t>
            </a: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(Internet das Coisas)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Detecção de Fraudes Financeiras: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Sistemas de Recomendação em Tempo Real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Saúde em Tempo Real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Análise de Logs de Aplicações em Tempo Real</a:t>
            </a: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9C7BFB-B430-6B2E-9547-CBAD3911D245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427019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4AA10384-4C49-49D7-4D46-CBE1FD46657D}"/>
              </a:ext>
            </a:extLst>
          </p:cNvPr>
          <p:cNvSpPr/>
          <p:nvPr/>
        </p:nvSpPr>
        <p:spPr>
          <a:xfrm>
            <a:off x="4703280" y="2212404"/>
            <a:ext cx="3526322" cy="2831543"/>
          </a:xfrm>
          <a:prstGeom prst="homePlate">
            <a:avLst/>
          </a:prstGeom>
          <a:solidFill>
            <a:srgbClr val="00B0F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9A56B913-AD3F-ABE2-5A1F-F3730B7026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1615" r="62416" b="22736"/>
          <a:stretch/>
        </p:blipFill>
        <p:spPr>
          <a:xfrm>
            <a:off x="6355535" y="2970556"/>
            <a:ext cx="507958" cy="70788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60C412-6011-A275-25F1-005B6F685A40}"/>
              </a:ext>
            </a:extLst>
          </p:cNvPr>
          <p:cNvSpPr txBox="1"/>
          <p:nvPr/>
        </p:nvSpPr>
        <p:spPr>
          <a:xfrm>
            <a:off x="5628110" y="3614546"/>
            <a:ext cx="19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APACHE BEAM MODEL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8D3640-8920-565C-FF58-45AE90F84719}"/>
              </a:ext>
            </a:extLst>
          </p:cNvPr>
          <p:cNvSpPr txBox="1"/>
          <p:nvPr/>
        </p:nvSpPr>
        <p:spPr>
          <a:xfrm>
            <a:off x="6854888" y="1348249"/>
            <a:ext cx="5293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É UM MODELO DE PROGRAMAÇÃO UNIFICADO PARA CONSTRUIR PIPELINES DE PROCESSAMENTO DE DADOS EM LARGA ESCALA. </a:t>
            </a:r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9DA9FD28-748D-346F-7D3B-B22D12228CD6}"/>
              </a:ext>
            </a:extLst>
          </p:cNvPr>
          <p:cNvSpPr/>
          <p:nvPr/>
        </p:nvSpPr>
        <p:spPr>
          <a:xfrm>
            <a:off x="8229602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0CBE85DB-163F-7D2C-6658-E0E72732E83C}"/>
              </a:ext>
            </a:extLst>
          </p:cNvPr>
          <p:cNvCxnSpPr>
            <a:stCxn id="18" idx="1"/>
            <a:endCxn id="15" idx="2"/>
          </p:cNvCxnSpPr>
          <p:nvPr/>
        </p:nvCxnSpPr>
        <p:spPr>
          <a:xfrm rot="10800000" flipH="1">
            <a:off x="8428777" y="2271579"/>
            <a:ext cx="1072853" cy="1356598"/>
          </a:xfrm>
          <a:prstGeom prst="bentConnector4">
            <a:avLst>
              <a:gd name="adj1" fmla="val 52241"/>
              <a:gd name="adj2" fmla="val -420"/>
            </a:avLst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BF12351-ADB3-7AD3-EDD0-A2433819E0EA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79467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ta: Pentágono 12">
            <a:extLst>
              <a:ext uri="{FF2B5EF4-FFF2-40B4-BE49-F238E27FC236}">
                <a16:creationId xmlns:a16="http://schemas.microsoft.com/office/drawing/2014/main" id="{340E0844-49C5-2F83-B501-6575335D20F6}"/>
              </a:ext>
            </a:extLst>
          </p:cNvPr>
          <p:cNvSpPr/>
          <p:nvPr/>
        </p:nvSpPr>
        <p:spPr>
          <a:xfrm>
            <a:off x="6740070" y="2212403"/>
            <a:ext cx="3961125" cy="70788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11ABA61F-5F61-6154-1F01-3201CE8BC5D3}"/>
              </a:ext>
            </a:extLst>
          </p:cNvPr>
          <p:cNvSpPr/>
          <p:nvPr/>
        </p:nvSpPr>
        <p:spPr>
          <a:xfrm>
            <a:off x="6740070" y="2920289"/>
            <a:ext cx="3961125" cy="707886"/>
          </a:xfrm>
          <a:prstGeom prst="homePlate">
            <a:avLst/>
          </a:prstGeom>
          <a:solidFill>
            <a:srgbClr val="92D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2D5D8F6C-AB31-CB8A-0023-A436BD2C7BAE}"/>
              </a:ext>
            </a:extLst>
          </p:cNvPr>
          <p:cNvSpPr/>
          <p:nvPr/>
        </p:nvSpPr>
        <p:spPr>
          <a:xfrm>
            <a:off x="6740070" y="3628175"/>
            <a:ext cx="3961125" cy="707886"/>
          </a:xfrm>
          <a:prstGeom prst="homePlate">
            <a:avLst/>
          </a:prstGeom>
          <a:solidFill>
            <a:srgbClr val="00B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0739CD31-9418-DF9B-36EE-41A16574BACF}"/>
              </a:ext>
            </a:extLst>
          </p:cNvPr>
          <p:cNvSpPr/>
          <p:nvPr/>
        </p:nvSpPr>
        <p:spPr>
          <a:xfrm>
            <a:off x="6740070" y="4336059"/>
            <a:ext cx="3961125" cy="70788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4AA10384-4C49-49D7-4D46-CBE1FD46657D}"/>
              </a:ext>
            </a:extLst>
          </p:cNvPr>
          <p:cNvSpPr/>
          <p:nvPr/>
        </p:nvSpPr>
        <p:spPr>
          <a:xfrm>
            <a:off x="4703280" y="2212404"/>
            <a:ext cx="3526322" cy="2831543"/>
          </a:xfrm>
          <a:prstGeom prst="homePlate">
            <a:avLst/>
          </a:prstGeom>
          <a:solidFill>
            <a:srgbClr val="00B0F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9A56B913-AD3F-ABE2-5A1F-F3730B7026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1615" r="62416" b="22736"/>
          <a:stretch/>
        </p:blipFill>
        <p:spPr>
          <a:xfrm>
            <a:off x="6355535" y="2970556"/>
            <a:ext cx="507958" cy="70788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60C412-6011-A275-25F1-005B6F685A40}"/>
              </a:ext>
            </a:extLst>
          </p:cNvPr>
          <p:cNvSpPr txBox="1"/>
          <p:nvPr/>
        </p:nvSpPr>
        <p:spPr>
          <a:xfrm>
            <a:off x="5628110" y="3614546"/>
            <a:ext cx="196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APACHE BEAM MODEL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(DATAFLOW)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AC11180-B592-F330-50A1-708654456A9B}"/>
              </a:ext>
            </a:extLst>
          </p:cNvPr>
          <p:cNvSpPr txBox="1"/>
          <p:nvPr/>
        </p:nvSpPr>
        <p:spPr>
          <a:xfrm>
            <a:off x="8733595" y="3076393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SPARK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8323A7-422A-9177-899F-3697D65AD2AB}"/>
              </a:ext>
            </a:extLst>
          </p:cNvPr>
          <p:cNvSpPr txBox="1"/>
          <p:nvPr/>
        </p:nvSpPr>
        <p:spPr>
          <a:xfrm>
            <a:off x="8733595" y="2368509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FLINK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CAF299E-0471-22F1-4B72-1254944F5595}"/>
              </a:ext>
            </a:extLst>
          </p:cNvPr>
          <p:cNvSpPr txBox="1"/>
          <p:nvPr/>
        </p:nvSpPr>
        <p:spPr>
          <a:xfrm>
            <a:off x="8733595" y="4367474"/>
            <a:ext cx="17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GOOGLE CLOUD PLATAFORM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F0D4287-2636-9644-3832-FF6DEF819075}"/>
              </a:ext>
            </a:extLst>
          </p:cNvPr>
          <p:cNvSpPr txBox="1"/>
          <p:nvPr/>
        </p:nvSpPr>
        <p:spPr>
          <a:xfrm>
            <a:off x="8733595" y="3797454"/>
            <a:ext cx="180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DIRECT PIPELINE</a:t>
            </a:r>
          </a:p>
        </p:txBody>
      </p:sp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026547F-55BC-7F67-AF4C-9F0AB1A2F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8" y="2318587"/>
            <a:ext cx="447392" cy="447392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067C6B5D-324C-CFD6-4686-B5DF761091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19482" b="24532"/>
          <a:stretch/>
        </p:blipFill>
        <p:spPr>
          <a:xfrm>
            <a:off x="8113048" y="2995471"/>
            <a:ext cx="737101" cy="392677"/>
          </a:xfrm>
          <a:prstGeom prst="rect">
            <a:avLst/>
          </a:prstGeom>
        </p:spPr>
      </p:pic>
      <p:pic>
        <p:nvPicPr>
          <p:cNvPr id="22" name="Imagem 21" descr="Logotipo, Ícone&#10;&#10;Descrição gerada automaticamente">
            <a:extLst>
              <a:ext uri="{FF2B5EF4-FFF2-40B4-BE49-F238E27FC236}">
                <a16:creationId xmlns:a16="http://schemas.microsoft.com/office/drawing/2014/main" id="{8ACA7CEE-A5CA-6BDD-6F3A-1E5ED5634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8" y="3762227"/>
            <a:ext cx="439778" cy="439778"/>
          </a:xfrm>
          <a:prstGeom prst="rect">
            <a:avLst/>
          </a:prstGeom>
        </p:spPr>
      </p:pic>
      <p:pic>
        <p:nvPicPr>
          <p:cNvPr id="33" name="Imagem 32" descr="Logotipo, Ícone&#10;&#10;Descrição gerada automaticamente">
            <a:extLst>
              <a:ext uri="{FF2B5EF4-FFF2-40B4-BE49-F238E27FC236}">
                <a16:creationId xmlns:a16="http://schemas.microsoft.com/office/drawing/2014/main" id="{7914D35D-3146-8334-D837-491592D590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8958" r="29802" b="19034"/>
          <a:stretch/>
        </p:blipFill>
        <p:spPr>
          <a:xfrm>
            <a:off x="8308537" y="4504960"/>
            <a:ext cx="430583" cy="343568"/>
          </a:xfrm>
          <a:prstGeom prst="rect">
            <a:avLst/>
          </a:prstGeom>
        </p:spPr>
      </p:pic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273155D-ADF5-62A8-EFF9-F631CF9504C6}"/>
              </a:ext>
            </a:extLst>
          </p:cNvPr>
          <p:cNvSpPr/>
          <p:nvPr/>
        </p:nvSpPr>
        <p:spPr>
          <a:xfrm>
            <a:off x="10714551" y="2205140"/>
            <a:ext cx="199176" cy="142303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have Direita 41">
            <a:extLst>
              <a:ext uri="{FF2B5EF4-FFF2-40B4-BE49-F238E27FC236}">
                <a16:creationId xmlns:a16="http://schemas.microsoft.com/office/drawing/2014/main" id="{6C176E54-DCBE-CB60-DC09-1D9B72ADDE6B}"/>
              </a:ext>
            </a:extLst>
          </p:cNvPr>
          <p:cNvSpPr/>
          <p:nvPr/>
        </p:nvSpPr>
        <p:spPr>
          <a:xfrm>
            <a:off x="10714551" y="3678442"/>
            <a:ext cx="199176" cy="65761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have Direita 42">
            <a:extLst>
              <a:ext uri="{FF2B5EF4-FFF2-40B4-BE49-F238E27FC236}">
                <a16:creationId xmlns:a16="http://schemas.microsoft.com/office/drawing/2014/main" id="{1B0D0D89-F8CD-7FF5-9DA4-5EB4E8E1EF63}"/>
              </a:ext>
            </a:extLst>
          </p:cNvPr>
          <p:cNvSpPr/>
          <p:nvPr/>
        </p:nvSpPr>
        <p:spPr>
          <a:xfrm>
            <a:off x="10722345" y="4386326"/>
            <a:ext cx="199176" cy="65761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A2BD6E4-76BE-3FC5-A432-F491DCD18061}"/>
              </a:ext>
            </a:extLst>
          </p:cNvPr>
          <p:cNvSpPr txBox="1"/>
          <p:nvPr/>
        </p:nvSpPr>
        <p:spPr>
          <a:xfrm>
            <a:off x="10894996" y="2454992"/>
            <a:ext cx="102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OU CLOUD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F235EAF-CE9B-23F7-D96E-A4C9BC9AF67D}"/>
              </a:ext>
            </a:extLst>
          </p:cNvPr>
          <p:cNvSpPr txBox="1"/>
          <p:nvPr/>
        </p:nvSpPr>
        <p:spPr>
          <a:xfrm>
            <a:off x="10894996" y="3822786"/>
            <a:ext cx="10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AD66623-2333-A319-C97A-66EAA5CB070A}"/>
              </a:ext>
            </a:extLst>
          </p:cNvPr>
          <p:cNvSpPr txBox="1"/>
          <p:nvPr/>
        </p:nvSpPr>
        <p:spPr>
          <a:xfrm>
            <a:off x="10894996" y="4526337"/>
            <a:ext cx="10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AF1425-51C6-0DD1-E8B8-E1BF3607457B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390358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ta: Pentágono 12">
            <a:extLst>
              <a:ext uri="{FF2B5EF4-FFF2-40B4-BE49-F238E27FC236}">
                <a16:creationId xmlns:a16="http://schemas.microsoft.com/office/drawing/2014/main" id="{340E0844-49C5-2F83-B501-6575335D20F6}"/>
              </a:ext>
            </a:extLst>
          </p:cNvPr>
          <p:cNvSpPr/>
          <p:nvPr/>
        </p:nvSpPr>
        <p:spPr>
          <a:xfrm>
            <a:off x="6740070" y="2212403"/>
            <a:ext cx="3961125" cy="70788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11ABA61F-5F61-6154-1F01-3201CE8BC5D3}"/>
              </a:ext>
            </a:extLst>
          </p:cNvPr>
          <p:cNvSpPr/>
          <p:nvPr/>
        </p:nvSpPr>
        <p:spPr>
          <a:xfrm>
            <a:off x="6740070" y="2920289"/>
            <a:ext cx="3961125" cy="707886"/>
          </a:xfrm>
          <a:prstGeom prst="homePlate">
            <a:avLst/>
          </a:prstGeom>
          <a:solidFill>
            <a:srgbClr val="92D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2D5D8F6C-AB31-CB8A-0023-A436BD2C7BAE}"/>
              </a:ext>
            </a:extLst>
          </p:cNvPr>
          <p:cNvSpPr/>
          <p:nvPr/>
        </p:nvSpPr>
        <p:spPr>
          <a:xfrm>
            <a:off x="6740070" y="3628175"/>
            <a:ext cx="3961125" cy="707886"/>
          </a:xfrm>
          <a:prstGeom prst="homePlate">
            <a:avLst/>
          </a:prstGeom>
          <a:solidFill>
            <a:srgbClr val="00B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0739CD31-9418-DF9B-36EE-41A16574BACF}"/>
              </a:ext>
            </a:extLst>
          </p:cNvPr>
          <p:cNvSpPr/>
          <p:nvPr/>
        </p:nvSpPr>
        <p:spPr>
          <a:xfrm>
            <a:off x="6740070" y="4336059"/>
            <a:ext cx="3961125" cy="70788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4AA10384-4C49-49D7-4D46-CBE1FD46657D}"/>
              </a:ext>
            </a:extLst>
          </p:cNvPr>
          <p:cNvSpPr/>
          <p:nvPr/>
        </p:nvSpPr>
        <p:spPr>
          <a:xfrm>
            <a:off x="4703280" y="2212404"/>
            <a:ext cx="3526322" cy="2831543"/>
          </a:xfrm>
          <a:prstGeom prst="homePlate">
            <a:avLst/>
          </a:prstGeom>
          <a:solidFill>
            <a:srgbClr val="00B0F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9A56B913-AD3F-ABE2-5A1F-F3730B7026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1615" r="62416" b="22736"/>
          <a:stretch/>
        </p:blipFill>
        <p:spPr>
          <a:xfrm>
            <a:off x="6355535" y="2970556"/>
            <a:ext cx="507958" cy="70788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60C412-6011-A275-25F1-005B6F685A40}"/>
              </a:ext>
            </a:extLst>
          </p:cNvPr>
          <p:cNvSpPr txBox="1"/>
          <p:nvPr/>
        </p:nvSpPr>
        <p:spPr>
          <a:xfrm>
            <a:off x="5628110" y="3614546"/>
            <a:ext cx="196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APACHE BEAM MODEL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(DATAFLOW)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AC11180-B592-F330-50A1-708654456A9B}"/>
              </a:ext>
            </a:extLst>
          </p:cNvPr>
          <p:cNvSpPr txBox="1"/>
          <p:nvPr/>
        </p:nvSpPr>
        <p:spPr>
          <a:xfrm>
            <a:off x="8733595" y="3076393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SPARK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8323A7-422A-9177-899F-3697D65AD2AB}"/>
              </a:ext>
            </a:extLst>
          </p:cNvPr>
          <p:cNvSpPr txBox="1"/>
          <p:nvPr/>
        </p:nvSpPr>
        <p:spPr>
          <a:xfrm>
            <a:off x="8733595" y="2368509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FLINK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CAF299E-0471-22F1-4B72-1254944F5595}"/>
              </a:ext>
            </a:extLst>
          </p:cNvPr>
          <p:cNvSpPr txBox="1"/>
          <p:nvPr/>
        </p:nvSpPr>
        <p:spPr>
          <a:xfrm>
            <a:off x="8733595" y="4367474"/>
            <a:ext cx="17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GOOGLE CLOUD PLATAFORM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F0D4287-2636-9644-3832-FF6DEF819075}"/>
              </a:ext>
            </a:extLst>
          </p:cNvPr>
          <p:cNvSpPr txBox="1"/>
          <p:nvPr/>
        </p:nvSpPr>
        <p:spPr>
          <a:xfrm>
            <a:off x="8733595" y="3797454"/>
            <a:ext cx="180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DIRECT PIPELINE</a:t>
            </a:r>
          </a:p>
        </p:txBody>
      </p:sp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026547F-55BC-7F67-AF4C-9F0AB1A2F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8" y="2318587"/>
            <a:ext cx="447392" cy="447392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067C6B5D-324C-CFD6-4686-B5DF761091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19482" b="24532"/>
          <a:stretch/>
        </p:blipFill>
        <p:spPr>
          <a:xfrm>
            <a:off x="8113048" y="2995471"/>
            <a:ext cx="737101" cy="392677"/>
          </a:xfrm>
          <a:prstGeom prst="rect">
            <a:avLst/>
          </a:prstGeom>
        </p:spPr>
      </p:pic>
      <p:pic>
        <p:nvPicPr>
          <p:cNvPr id="22" name="Imagem 21" descr="Logotipo, Ícone&#10;&#10;Descrição gerada automaticamente">
            <a:extLst>
              <a:ext uri="{FF2B5EF4-FFF2-40B4-BE49-F238E27FC236}">
                <a16:creationId xmlns:a16="http://schemas.microsoft.com/office/drawing/2014/main" id="{8ACA7CEE-A5CA-6BDD-6F3A-1E5ED5634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8" y="3762227"/>
            <a:ext cx="439778" cy="439778"/>
          </a:xfrm>
          <a:prstGeom prst="rect">
            <a:avLst/>
          </a:prstGeom>
        </p:spPr>
      </p:pic>
      <p:pic>
        <p:nvPicPr>
          <p:cNvPr id="33" name="Imagem 32" descr="Logotipo, Ícone&#10;&#10;Descrição gerada automaticamente">
            <a:extLst>
              <a:ext uri="{FF2B5EF4-FFF2-40B4-BE49-F238E27FC236}">
                <a16:creationId xmlns:a16="http://schemas.microsoft.com/office/drawing/2014/main" id="{7914D35D-3146-8334-D837-491592D590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8958" r="29802" b="19034"/>
          <a:stretch/>
        </p:blipFill>
        <p:spPr>
          <a:xfrm>
            <a:off x="8308537" y="4504960"/>
            <a:ext cx="430583" cy="343568"/>
          </a:xfrm>
          <a:prstGeom prst="rect">
            <a:avLst/>
          </a:prstGeom>
        </p:spPr>
      </p:pic>
      <p:sp>
        <p:nvSpPr>
          <p:cNvPr id="35" name="Chave Direita 34">
            <a:extLst>
              <a:ext uri="{FF2B5EF4-FFF2-40B4-BE49-F238E27FC236}">
                <a16:creationId xmlns:a16="http://schemas.microsoft.com/office/drawing/2014/main" id="{D17D533D-379B-C396-42F8-EA8D7C9FEA94}"/>
              </a:ext>
            </a:extLst>
          </p:cNvPr>
          <p:cNvSpPr/>
          <p:nvPr/>
        </p:nvSpPr>
        <p:spPr>
          <a:xfrm rot="5400000">
            <a:off x="3861505" y="4019879"/>
            <a:ext cx="199176" cy="234688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have Direita 35">
            <a:extLst>
              <a:ext uri="{FF2B5EF4-FFF2-40B4-BE49-F238E27FC236}">
                <a16:creationId xmlns:a16="http://schemas.microsoft.com/office/drawing/2014/main" id="{139DE44D-BC9C-1D19-9C85-0B9EA86761F9}"/>
              </a:ext>
            </a:extLst>
          </p:cNvPr>
          <p:cNvSpPr/>
          <p:nvPr/>
        </p:nvSpPr>
        <p:spPr>
          <a:xfrm rot="5400000">
            <a:off x="5903790" y="4372036"/>
            <a:ext cx="199176" cy="1642571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have Direita 36">
            <a:extLst>
              <a:ext uri="{FF2B5EF4-FFF2-40B4-BE49-F238E27FC236}">
                <a16:creationId xmlns:a16="http://schemas.microsoft.com/office/drawing/2014/main" id="{1C72C028-B258-695D-DAA8-3C4FB5B423C1}"/>
              </a:ext>
            </a:extLst>
          </p:cNvPr>
          <p:cNvSpPr/>
          <p:nvPr/>
        </p:nvSpPr>
        <p:spPr>
          <a:xfrm rot="5400000">
            <a:off x="8523241" y="3442988"/>
            <a:ext cx="199176" cy="349888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C10D632-2A61-0D37-45C7-B891B2F7BC88}"/>
              </a:ext>
            </a:extLst>
          </p:cNvPr>
          <p:cNvSpPr txBox="1"/>
          <p:nvPr/>
        </p:nvSpPr>
        <p:spPr>
          <a:xfrm>
            <a:off x="2879002" y="5395598"/>
            <a:ext cx="21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MULTIPLOS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9F24193-4FB7-50B3-793B-8ED65398D7AB}"/>
              </a:ext>
            </a:extLst>
          </p:cNvPr>
          <p:cNvSpPr txBox="1"/>
          <p:nvPr/>
        </p:nvSpPr>
        <p:spPr>
          <a:xfrm>
            <a:off x="4916962" y="5375353"/>
            <a:ext cx="21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</a:t>
            </a:r>
          </a:p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PIPELINE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9E74BD9-896E-B914-F969-4C78BFE32251}"/>
              </a:ext>
            </a:extLst>
          </p:cNvPr>
          <p:cNvSpPr txBox="1"/>
          <p:nvPr/>
        </p:nvSpPr>
        <p:spPr>
          <a:xfrm>
            <a:off x="7536413" y="5375352"/>
            <a:ext cx="21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MUITOS</a:t>
            </a:r>
          </a:p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RUNTIMES</a:t>
            </a:r>
          </a:p>
        </p:txBody>
      </p: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273155D-ADF5-62A8-EFF9-F631CF9504C6}"/>
              </a:ext>
            </a:extLst>
          </p:cNvPr>
          <p:cNvSpPr/>
          <p:nvPr/>
        </p:nvSpPr>
        <p:spPr>
          <a:xfrm>
            <a:off x="10714551" y="2205140"/>
            <a:ext cx="199176" cy="142303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have Direita 41">
            <a:extLst>
              <a:ext uri="{FF2B5EF4-FFF2-40B4-BE49-F238E27FC236}">
                <a16:creationId xmlns:a16="http://schemas.microsoft.com/office/drawing/2014/main" id="{6C176E54-DCBE-CB60-DC09-1D9B72ADDE6B}"/>
              </a:ext>
            </a:extLst>
          </p:cNvPr>
          <p:cNvSpPr/>
          <p:nvPr/>
        </p:nvSpPr>
        <p:spPr>
          <a:xfrm>
            <a:off x="10714551" y="3678442"/>
            <a:ext cx="199176" cy="65761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have Direita 42">
            <a:extLst>
              <a:ext uri="{FF2B5EF4-FFF2-40B4-BE49-F238E27FC236}">
                <a16:creationId xmlns:a16="http://schemas.microsoft.com/office/drawing/2014/main" id="{1B0D0D89-F8CD-7FF5-9DA4-5EB4E8E1EF63}"/>
              </a:ext>
            </a:extLst>
          </p:cNvPr>
          <p:cNvSpPr/>
          <p:nvPr/>
        </p:nvSpPr>
        <p:spPr>
          <a:xfrm>
            <a:off x="10722345" y="4386326"/>
            <a:ext cx="199176" cy="65761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A2BD6E4-76BE-3FC5-A432-F491DCD18061}"/>
              </a:ext>
            </a:extLst>
          </p:cNvPr>
          <p:cNvSpPr txBox="1"/>
          <p:nvPr/>
        </p:nvSpPr>
        <p:spPr>
          <a:xfrm>
            <a:off x="10894996" y="2454992"/>
            <a:ext cx="102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OU CLOUD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F235EAF-CE9B-23F7-D96E-A4C9BC9AF67D}"/>
              </a:ext>
            </a:extLst>
          </p:cNvPr>
          <p:cNvSpPr txBox="1"/>
          <p:nvPr/>
        </p:nvSpPr>
        <p:spPr>
          <a:xfrm>
            <a:off x="10894996" y="3822786"/>
            <a:ext cx="10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AD66623-2333-A319-C97A-66EAA5CB070A}"/>
              </a:ext>
            </a:extLst>
          </p:cNvPr>
          <p:cNvSpPr txBox="1"/>
          <p:nvPr/>
        </p:nvSpPr>
        <p:spPr>
          <a:xfrm>
            <a:off x="10894996" y="4526337"/>
            <a:ext cx="10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A97BB2-43BC-5BBA-CF8A-5D2BA5489863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49679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FERRAMENTAS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COLAB E GITHUB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DF6DE74-21F1-2FDB-66FF-71D0C47B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t="9852" r="10477" b="15776"/>
          <a:stretch/>
        </p:blipFill>
        <p:spPr>
          <a:xfrm>
            <a:off x="4307777" y="1638299"/>
            <a:ext cx="3319267" cy="13906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D194E7-64DF-6F68-D32D-487EC9104EB1}"/>
              </a:ext>
            </a:extLst>
          </p:cNvPr>
          <p:cNvSpPr txBox="1"/>
          <p:nvPr/>
        </p:nvSpPr>
        <p:spPr>
          <a:xfrm>
            <a:off x="4086223" y="3028950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https://colab.research.google.com/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45EC460-4FDF-967F-445F-EEBB67B33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3269" r="10989" b="9808"/>
          <a:stretch/>
        </p:blipFill>
        <p:spPr>
          <a:xfrm>
            <a:off x="5076823" y="3663857"/>
            <a:ext cx="1781175" cy="173975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12BDD96-6A6C-6766-ED74-6A200433117D}"/>
              </a:ext>
            </a:extLst>
          </p:cNvPr>
          <p:cNvSpPr txBox="1"/>
          <p:nvPr/>
        </p:nvSpPr>
        <p:spPr>
          <a:xfrm>
            <a:off x="3278979" y="5403609"/>
            <a:ext cx="537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https://github.com/laysabelici/apache-beam/tree/main</a:t>
            </a:r>
          </a:p>
        </p:txBody>
      </p:sp>
    </p:spTree>
    <p:extLst>
      <p:ext uri="{BB962C8B-B14F-4D97-AF65-F5344CB8AC3E}">
        <p14:creationId xmlns:p14="http://schemas.microsoft.com/office/powerpoint/2010/main" val="6962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9D11F55-F6EA-1FFE-C97C-DBEB1D6A0B70}"/>
              </a:ext>
            </a:extLst>
          </p:cNvPr>
          <p:cNvSpPr/>
          <p:nvPr/>
        </p:nvSpPr>
        <p:spPr>
          <a:xfrm>
            <a:off x="6735118" y="1894457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747D8C9B-CBB5-CE66-36BC-2A2EEA5F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21324"/>
          <a:stretch/>
        </p:blipFill>
        <p:spPr>
          <a:xfrm>
            <a:off x="232500" y="241907"/>
            <a:ext cx="1648792" cy="511730"/>
          </a:xfrm>
          <a:prstGeom prst="rect">
            <a:avLst/>
          </a:prstGeom>
          <a:ln>
            <a:noFill/>
          </a:ln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F45CA82-402A-978E-EC3F-E04392BAA0D7}"/>
              </a:ext>
            </a:extLst>
          </p:cNvPr>
          <p:cNvSpPr/>
          <p:nvPr/>
        </p:nvSpPr>
        <p:spPr>
          <a:xfrm rot="10800000">
            <a:off x="4335600" y="2435740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83675A-481A-4DD3-E8DF-FD17E66CF3F6}"/>
              </a:ext>
            </a:extLst>
          </p:cNvPr>
          <p:cNvSpPr/>
          <p:nvPr/>
        </p:nvSpPr>
        <p:spPr>
          <a:xfrm>
            <a:off x="3938874" y="2977022"/>
            <a:ext cx="7663519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BA2F33-3915-B1D6-45C7-3825B959A771}"/>
              </a:ext>
            </a:extLst>
          </p:cNvPr>
          <p:cNvSpPr/>
          <p:nvPr/>
        </p:nvSpPr>
        <p:spPr>
          <a:xfrm rot="10800000">
            <a:off x="3938874" y="3518304"/>
            <a:ext cx="7663519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8B56E9B-347A-6897-1C4D-871E612B1843}"/>
              </a:ext>
            </a:extLst>
          </p:cNvPr>
          <p:cNvSpPr/>
          <p:nvPr/>
        </p:nvSpPr>
        <p:spPr>
          <a:xfrm rot="10800000">
            <a:off x="8686056" y="6301506"/>
            <a:ext cx="2457900" cy="2426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74938B3-EC5F-0E2C-7F75-AA29729B0070}"/>
              </a:ext>
            </a:extLst>
          </p:cNvPr>
          <p:cNvSpPr/>
          <p:nvPr/>
        </p:nvSpPr>
        <p:spPr>
          <a:xfrm rot="10800000">
            <a:off x="9905257" y="6301506"/>
            <a:ext cx="1680630" cy="24265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DF006D3-B629-A479-6E43-D4A01C4A9A6F}"/>
              </a:ext>
            </a:extLst>
          </p:cNvPr>
          <p:cNvCxnSpPr/>
          <p:nvPr/>
        </p:nvCxnSpPr>
        <p:spPr>
          <a:xfrm>
            <a:off x="6739775" y="1473287"/>
            <a:ext cx="0" cy="26834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B5E5830C-9BE0-B419-D93D-1E0D1914A877}"/>
              </a:ext>
            </a:extLst>
          </p:cNvPr>
          <p:cNvSpPr/>
          <p:nvPr/>
        </p:nvSpPr>
        <p:spPr>
          <a:xfrm>
            <a:off x="6705531" y="1391239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F1C81BE-2986-DAF5-D3A8-FB2E999874A4}"/>
              </a:ext>
            </a:extLst>
          </p:cNvPr>
          <p:cNvCxnSpPr>
            <a:cxnSpLocks/>
          </p:cNvCxnSpPr>
          <p:nvPr/>
        </p:nvCxnSpPr>
        <p:spPr>
          <a:xfrm>
            <a:off x="9193248" y="2313025"/>
            <a:ext cx="0" cy="103929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4902E6C1-9395-5ECF-7FC5-20EEA086EF98}"/>
              </a:ext>
            </a:extLst>
          </p:cNvPr>
          <p:cNvSpPr/>
          <p:nvPr/>
        </p:nvSpPr>
        <p:spPr>
          <a:xfrm>
            <a:off x="6705531" y="4155844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F0940B-5E1D-CED7-7ABF-EF084BBCC7C9}"/>
              </a:ext>
            </a:extLst>
          </p:cNvPr>
          <p:cNvSpPr/>
          <p:nvPr/>
        </p:nvSpPr>
        <p:spPr>
          <a:xfrm>
            <a:off x="9158122" y="2243432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CA80106-E43D-ACB4-C821-1DC5F8839CEA}"/>
              </a:ext>
            </a:extLst>
          </p:cNvPr>
          <p:cNvSpPr/>
          <p:nvPr/>
        </p:nvSpPr>
        <p:spPr>
          <a:xfrm>
            <a:off x="9158122" y="3340514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D1471A-F5B0-994E-B4C2-E3959F21C7A7}"/>
              </a:ext>
            </a:extLst>
          </p:cNvPr>
          <p:cNvSpPr txBox="1"/>
          <p:nvPr/>
        </p:nvSpPr>
        <p:spPr>
          <a:xfrm>
            <a:off x="-107743" y="5278100"/>
            <a:ext cx="4287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ENGENHARIA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7E079A-C3E6-AE85-CF81-53C9557A7056}"/>
              </a:ext>
            </a:extLst>
          </p:cNvPr>
          <p:cNvSpPr txBox="1"/>
          <p:nvPr/>
        </p:nvSpPr>
        <p:spPr>
          <a:xfrm rot="16200000">
            <a:off x="90702" y="6092601"/>
            <a:ext cx="57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932987-3497-4DE9-07D6-3DF21D4227D7}"/>
              </a:ext>
            </a:extLst>
          </p:cNvPr>
          <p:cNvSpPr txBox="1"/>
          <p:nvPr/>
        </p:nvSpPr>
        <p:spPr>
          <a:xfrm>
            <a:off x="411168" y="5440482"/>
            <a:ext cx="3531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E11622"/>
                </a:solidFill>
              </a:rPr>
              <a:t>DADOS</a:t>
            </a:r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92182756-603A-0C40-B053-7FF8A834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1160" r="73826" b="21324"/>
          <a:stretch/>
        </p:blipFill>
        <p:spPr>
          <a:xfrm>
            <a:off x="251398" y="5818669"/>
            <a:ext cx="289059" cy="334633"/>
          </a:xfrm>
          <a:prstGeom prst="rect">
            <a:avLst/>
          </a:prstGeom>
          <a:ln>
            <a:noFill/>
          </a:ln>
        </p:spPr>
      </p:pic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11A86B59-6796-F284-3B82-DDE074A5F8DB}"/>
              </a:ext>
            </a:extLst>
          </p:cNvPr>
          <p:cNvCxnSpPr>
            <a:cxnSpLocks/>
          </p:cNvCxnSpPr>
          <p:nvPr/>
        </p:nvCxnSpPr>
        <p:spPr>
          <a:xfrm>
            <a:off x="4335600" y="5461748"/>
            <a:ext cx="0" cy="110367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E907648-66ED-74D6-1053-6683598B50F8}"/>
              </a:ext>
            </a:extLst>
          </p:cNvPr>
          <p:cNvSpPr txBox="1"/>
          <p:nvPr/>
        </p:nvSpPr>
        <p:spPr>
          <a:xfrm>
            <a:off x="4167506" y="6026650"/>
            <a:ext cx="4287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spc="2140" dirty="0">
                <a:solidFill>
                  <a:srgbClr val="E11622"/>
                </a:solidFill>
              </a:rPr>
              <a:t>BELICI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661CACE-B20D-F3B2-06B8-69DBE2F80C0E}"/>
              </a:ext>
            </a:extLst>
          </p:cNvPr>
          <p:cNvSpPr txBox="1"/>
          <p:nvPr/>
        </p:nvSpPr>
        <p:spPr>
          <a:xfrm>
            <a:off x="4351591" y="5092902"/>
            <a:ext cx="35341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LAYSA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060F428-173E-1934-5225-45D2B26D957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11588006" y="3421591"/>
            <a:ext cx="0" cy="46020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88740F5A-6918-89CD-A84C-A05D93FAF21C}"/>
              </a:ext>
            </a:extLst>
          </p:cNvPr>
          <p:cNvSpPr/>
          <p:nvPr/>
        </p:nvSpPr>
        <p:spPr>
          <a:xfrm>
            <a:off x="11549704" y="3344988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1286167-2F69-FB3D-19C1-437B694B5735}"/>
              </a:ext>
            </a:extLst>
          </p:cNvPr>
          <p:cNvSpPr/>
          <p:nvPr/>
        </p:nvSpPr>
        <p:spPr>
          <a:xfrm>
            <a:off x="11549704" y="3881797"/>
            <a:ext cx="76603" cy="76603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PRINCIPAIS FUNÇÕES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50" y="1123950"/>
            <a:ext cx="50863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Utilizando Apache Beam no Google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Inputs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Inputs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beam.Map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beam.FlatMap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beam.Filter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beam.Flatten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beam.CombinePerKey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beam.combiners.Count.PerKey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beam.CoGroupByKey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ParDo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Funções Customizadas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3E30F67-4E74-D296-2046-3FBB52B1DE4C}"/>
              </a:ext>
            </a:extLst>
          </p:cNvPr>
          <p:cNvSpPr/>
          <p:nvPr/>
        </p:nvSpPr>
        <p:spPr>
          <a:xfrm>
            <a:off x="771525" y="565656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11A6DE3-E607-628F-3A24-A856194622DA}"/>
              </a:ext>
            </a:extLst>
          </p:cNvPr>
          <p:cNvSpPr/>
          <p:nvPr/>
        </p:nvSpPr>
        <p:spPr>
          <a:xfrm>
            <a:off x="771525" y="617979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9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READ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2AFFFD-DA05-BA2B-F685-8B8B0AE7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1128391"/>
            <a:ext cx="9192908" cy="46012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7E1D3F-8022-F495-2397-E5E14A585362}"/>
              </a:ext>
            </a:extLst>
          </p:cNvPr>
          <p:cNvSpPr txBox="1"/>
          <p:nvPr/>
        </p:nvSpPr>
        <p:spPr>
          <a:xfrm>
            <a:off x="4802976" y="6024875"/>
            <a:ext cx="381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UTILIZAR ARQUIVO VOO_SAMPLE.CSV</a:t>
            </a:r>
          </a:p>
        </p:txBody>
      </p:sp>
    </p:spTree>
    <p:extLst>
      <p:ext uri="{BB962C8B-B14F-4D97-AF65-F5344CB8AC3E}">
        <p14:creationId xmlns:p14="http://schemas.microsoft.com/office/powerpoint/2010/main" val="297840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WRITE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5A81ED-485A-C105-ADD5-61BDABD6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71207"/>
            <a:ext cx="921196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MAP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EBA470-8CB8-B9BF-8B85-96DF28DD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885470"/>
            <a:ext cx="912622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FlatMap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EFD5B5-6C22-67E0-2A68-757E7C1B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1466576"/>
            <a:ext cx="8964276" cy="392484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161591-EBDE-7852-6638-680212023A11}"/>
              </a:ext>
            </a:extLst>
          </p:cNvPr>
          <p:cNvSpPr txBox="1"/>
          <p:nvPr/>
        </p:nvSpPr>
        <p:spPr>
          <a:xfrm>
            <a:off x="4802976" y="6024875"/>
            <a:ext cx="381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UTILIZAR ARQUIVO POEMA.TXT</a:t>
            </a:r>
          </a:p>
        </p:txBody>
      </p:sp>
    </p:spTree>
    <p:extLst>
      <p:ext uri="{BB962C8B-B14F-4D97-AF65-F5344CB8AC3E}">
        <p14:creationId xmlns:p14="http://schemas.microsoft.com/office/powerpoint/2010/main" val="4247382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FILTER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37BE5B-A746-E72C-94AE-183D3B50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980733"/>
            <a:ext cx="912622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FILTER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C5C509-CF49-996B-7CB5-6B0474A5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904522"/>
            <a:ext cx="914527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FLATTER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A80ACD-7418-EC25-2620-FC408AE8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2"/>
          <a:stretch/>
        </p:blipFill>
        <p:spPr>
          <a:xfrm>
            <a:off x="1590046" y="1256715"/>
            <a:ext cx="9011908" cy="46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3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CombinePerKey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6D6B7B-9EED-50D2-B06B-799B7CBE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140421"/>
            <a:ext cx="909764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combiners.Count.PerKey</a:t>
            </a:r>
            <a:r>
              <a:rPr lang="pt-BR" sz="2000" b="1" dirty="0">
                <a:solidFill>
                  <a:srgbClr val="C00000"/>
                </a:solidFill>
              </a:rPr>
              <a:t>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606057-11BE-467E-1756-EDA24EFA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885154"/>
            <a:ext cx="908811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1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303B8ABE-1FCF-31F9-924D-62D5454E7348}"/>
              </a:ext>
            </a:extLst>
          </p:cNvPr>
          <p:cNvSpPr/>
          <p:nvPr/>
        </p:nvSpPr>
        <p:spPr>
          <a:xfrm>
            <a:off x="-757647" y="5577839"/>
            <a:ext cx="1998617" cy="1998617"/>
          </a:xfrm>
          <a:prstGeom prst="ellipse">
            <a:avLst/>
          </a:prstGeom>
          <a:noFill/>
          <a:ln w="19050">
            <a:solidFill>
              <a:srgbClr val="E116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CD49B0B-3A63-942B-32DD-264660C83F85}"/>
              </a:ext>
            </a:extLst>
          </p:cNvPr>
          <p:cNvSpPr/>
          <p:nvPr/>
        </p:nvSpPr>
        <p:spPr>
          <a:xfrm>
            <a:off x="9836331" y="-339634"/>
            <a:ext cx="1027610" cy="1027610"/>
          </a:xfrm>
          <a:prstGeom prst="ellipse">
            <a:avLst/>
          </a:prstGeom>
          <a:noFill/>
          <a:ln w="19050">
            <a:solidFill>
              <a:srgbClr val="E116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21479F08-EF43-A03C-8B49-01A55D83E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1927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CoGroupByKey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9569E-BE89-BBDC-05A1-EBF32E97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84" y="879203"/>
            <a:ext cx="6670432" cy="59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0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ParDo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68E402-60F8-9DFF-8D9E-CEE6B4E3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1546235"/>
            <a:ext cx="809738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PRINCIPAIS FUNÇÕES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50" y="1123950"/>
            <a:ext cx="50863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Utilizando Apache Beam no Google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Inputs</a:t>
            </a: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Inputs</a:t>
            </a: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beam.Map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beam.FlatMap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beam.Filter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beam.Flatten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beam.CombinePerKey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beam.combiners.Count.PerKey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beam.CoGroupByKey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ParDo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Funções Customizadas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3E30F67-4E74-D296-2046-3FBB52B1DE4C}"/>
              </a:ext>
            </a:extLst>
          </p:cNvPr>
          <p:cNvSpPr/>
          <p:nvPr/>
        </p:nvSpPr>
        <p:spPr>
          <a:xfrm>
            <a:off x="771525" y="565656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11A6DE3-E607-628F-3A24-A856194622DA}"/>
              </a:ext>
            </a:extLst>
          </p:cNvPr>
          <p:cNvSpPr/>
          <p:nvPr/>
        </p:nvSpPr>
        <p:spPr>
          <a:xfrm>
            <a:off x="771525" y="617979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940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 err="1">
                <a:solidFill>
                  <a:srgbClr val="C00000"/>
                </a:solidFill>
              </a:rPr>
              <a:t>ParDo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0FCAA-5577-902E-9536-7B0242F7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86" y="1480426"/>
            <a:ext cx="8135627" cy="45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0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GCP &amp; DATAFLOW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49" y="1123950"/>
            <a:ext cx="5667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Ambiente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Service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Account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Bucket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Apache Beam Local (SDK)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Direct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Runner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Salvando na Nuvem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no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gravar dados em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para gravar dados no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59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SETUP AMBIENTE GCP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D69E82-6514-16F5-D852-18AD1F29F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76"/>
          <a:stretch/>
        </p:blipFill>
        <p:spPr>
          <a:xfrm>
            <a:off x="125131" y="1077300"/>
            <a:ext cx="7126695" cy="47034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125131" y="5805865"/>
            <a:ext cx="7126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INICIAR CRIANDO UM NOVO PROJETO, CLICAMOS NO ALTO DA TELA EM MYFIRST PROJECT, E DEPOIS EM NOVO PROJETO.</a:t>
            </a:r>
            <a:endParaRPr lang="pt-B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C5B2174-8BC1-5D06-0DB7-82882AE58E69}"/>
              </a:ext>
            </a:extLst>
          </p:cNvPr>
          <p:cNvSpPr/>
          <p:nvPr/>
        </p:nvSpPr>
        <p:spPr>
          <a:xfrm>
            <a:off x="1638677" y="1077300"/>
            <a:ext cx="860079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8D59605-F88B-6898-B144-2CDDCFE072C4}"/>
              </a:ext>
            </a:extLst>
          </p:cNvPr>
          <p:cNvSpPr/>
          <p:nvPr/>
        </p:nvSpPr>
        <p:spPr>
          <a:xfrm>
            <a:off x="6118634" y="1718587"/>
            <a:ext cx="934015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95ABB05-F924-7198-3969-9FCD88E91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9" t="1483" b="3487"/>
          <a:stretch/>
        </p:blipFill>
        <p:spPr>
          <a:xfrm>
            <a:off x="7333307" y="1077300"/>
            <a:ext cx="4831838" cy="404847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BCFF5D-F98D-A0C7-9D60-4E6A9EEBAB6E}"/>
              </a:ext>
            </a:extLst>
          </p:cNvPr>
          <p:cNvSpPr txBox="1"/>
          <p:nvPr/>
        </p:nvSpPr>
        <p:spPr>
          <a:xfrm>
            <a:off x="7251826" y="5809187"/>
            <a:ext cx="48318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NOMENCLATURA DE SUA PREFERÊNCIA MAS SEM ESPAÇO. VAMOS UTILIZA-LÁ MAIS A FRENTE.</a:t>
            </a:r>
          </a:p>
          <a:p>
            <a:pPr algn="just"/>
            <a:r>
              <a:rPr lang="pt-B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APÓS ESSE PAÇO VAMOS HABILITAR APIS PARA COMUNICAÇÃO EXTERNA.</a:t>
            </a:r>
          </a:p>
        </p:txBody>
      </p:sp>
    </p:spTree>
    <p:extLst>
      <p:ext uri="{BB962C8B-B14F-4D97-AF65-F5344CB8AC3E}">
        <p14:creationId xmlns:p14="http://schemas.microsoft.com/office/powerpoint/2010/main" val="340680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SETUP AMBIENTE GCP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7764840" y="906619"/>
            <a:ext cx="4427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PRECISAMOS ATIVAR O SERVIÇO DE APIS PARA CONSEGUIRMOS CONEXÃO COM AMBIENTES EXTERNOS AO GCP E PARA UTILIZAÇÃO DE FERRAMENTAS.</a:t>
            </a:r>
            <a:endParaRPr lang="pt-B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932FD1-E52B-39FD-1FD6-41922F8B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" y="906619"/>
            <a:ext cx="7509788" cy="263594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CCB1DDD-D8C0-19C3-E5F1-969BB42CF6CA}"/>
              </a:ext>
            </a:extLst>
          </p:cNvPr>
          <p:cNvSpPr/>
          <p:nvPr/>
        </p:nvSpPr>
        <p:spPr>
          <a:xfrm>
            <a:off x="3700659" y="1894040"/>
            <a:ext cx="986828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EA8FA53-D451-7033-A01E-E55E4B41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2" y="4186555"/>
            <a:ext cx="7504997" cy="2635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ADC72B-91E8-7D53-632C-62306230704F}"/>
              </a:ext>
            </a:extLst>
          </p:cNvPr>
          <p:cNvSpPr txBox="1"/>
          <p:nvPr/>
        </p:nvSpPr>
        <p:spPr>
          <a:xfrm>
            <a:off x="7764840" y="4186555"/>
            <a:ext cx="44271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APIS A SEREM ATIVADAS:</a:t>
            </a:r>
          </a:p>
          <a:p>
            <a:pPr algn="l" fontAlgn="base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COMPUTE_COMPONENT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STORAGE_COMPONENT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STORAGE_API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BIGQUERY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PUBSUB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DATASTORE.GOOGLEAPIS.COM</a:t>
            </a:r>
          </a:p>
          <a:p>
            <a:pPr algn="l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CLOUDRESOURCEMANAGER.GOOGLEAPIS.COM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4B1946A-BD37-F80F-70AD-E3A77BBDA35E}"/>
              </a:ext>
            </a:extLst>
          </p:cNvPr>
          <p:cNvSpPr/>
          <p:nvPr/>
        </p:nvSpPr>
        <p:spPr>
          <a:xfrm>
            <a:off x="2567467" y="4472768"/>
            <a:ext cx="1280256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49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GCP &amp; DATAFLOW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49" y="1123950"/>
            <a:ext cx="56673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Ambiente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Service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Account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Bucket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Apache Beam Local (SDK)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Direct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Runner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Salvando na Nuvem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no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gravar dados em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para gravar dados no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134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SERVICE ACCOUNT E BUCKET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7764840" y="906619"/>
            <a:ext cx="44271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CONTA DE SERVIÇO É UM USUÁRIO ESPECIFICO QUE TERÁ AUTORIZAÇÕES E ACESSOS, DESSA FORMA SE MANTEM A SEGURANÇA POIS AO INVÉS DE ACESSOS GENERALISTAS, ELES FICAM RESTRITOS AS ATRIBUIÇÕES.</a:t>
            </a:r>
            <a:endParaRPr lang="pt-B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ADC72B-91E8-7D53-632C-62306230704F}"/>
              </a:ext>
            </a:extLst>
          </p:cNvPr>
          <p:cNvSpPr txBox="1"/>
          <p:nvPr/>
        </p:nvSpPr>
        <p:spPr>
          <a:xfrm>
            <a:off x="7764840" y="4760029"/>
            <a:ext cx="44271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PRIMEIRO ÉE PRECISO NOMEAR A CONTA DE SERVIÇO.</a:t>
            </a: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SELECIONAR O PAPEL QUE AQUELA CONTA TERÁ DE ATRIBUIÇÃO, SELECIONAREMOS BÁSICO E PROPRIETÁRIO.</a:t>
            </a:r>
          </a:p>
          <a:p>
            <a:pPr algn="just" fontAlgn="base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APENAS SEGUIR COM CONCLUIR.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394D50-51BF-EB70-C388-0F4F37365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" r="921" b="23800"/>
          <a:stretch/>
        </p:blipFill>
        <p:spPr>
          <a:xfrm>
            <a:off x="125131" y="1015262"/>
            <a:ext cx="7550590" cy="2008595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64C8BCF-8F2E-9998-1D2C-3E5A53A8F72C}"/>
              </a:ext>
            </a:extLst>
          </p:cNvPr>
          <p:cNvSpPr/>
          <p:nvPr/>
        </p:nvSpPr>
        <p:spPr>
          <a:xfrm>
            <a:off x="45065" y="2043461"/>
            <a:ext cx="1280256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FE4A4D2-9411-7435-D14A-28302F3A4E61}"/>
              </a:ext>
            </a:extLst>
          </p:cNvPr>
          <p:cNvSpPr/>
          <p:nvPr/>
        </p:nvSpPr>
        <p:spPr>
          <a:xfrm>
            <a:off x="2297869" y="1243312"/>
            <a:ext cx="1280256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D63A439-9990-E2E5-3747-15435DC07C72}"/>
              </a:ext>
            </a:extLst>
          </p:cNvPr>
          <p:cNvSpPr/>
          <p:nvPr/>
        </p:nvSpPr>
        <p:spPr>
          <a:xfrm>
            <a:off x="2420402" y="2261634"/>
            <a:ext cx="2658591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D571148-73BB-91A9-F46F-D6A262D1D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4"/>
          <a:stretch/>
        </p:blipFill>
        <p:spPr>
          <a:xfrm>
            <a:off x="45065" y="3108732"/>
            <a:ext cx="7630656" cy="368136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91A9331-FB2E-7DAC-BCF2-9F1047DC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162" y="3108732"/>
            <a:ext cx="3657365" cy="1651297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23F94FF-CEC0-5990-D13E-83CAC3D3612B}"/>
              </a:ext>
            </a:extLst>
          </p:cNvPr>
          <p:cNvSpPr/>
          <p:nvPr/>
        </p:nvSpPr>
        <p:spPr>
          <a:xfrm>
            <a:off x="1703006" y="4827160"/>
            <a:ext cx="2434428" cy="131786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1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SERVICE ACCOUNT E BUCKET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7764840" y="906619"/>
            <a:ext cx="4427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AGORA PRECISAMOS PERMITIR QUE OS RECURSOS ATIVOS RECONHEÇAM A CONTA DE SERVIÇO CRIADA. E PARA ISSO VAMOS CRIAR UMA CHAVE.</a:t>
            </a:r>
            <a:endParaRPr lang="pt-B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ADC72B-91E8-7D53-632C-62306230704F}"/>
              </a:ext>
            </a:extLst>
          </p:cNvPr>
          <p:cNvSpPr txBox="1"/>
          <p:nvPr/>
        </p:nvSpPr>
        <p:spPr>
          <a:xfrm>
            <a:off x="7764840" y="3983521"/>
            <a:ext cx="44271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CHAVE SERÁ DO TIPO JSON.</a:t>
            </a: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ENTÃO QUANDO REALIZARMOS EXECUÇÕES DENTRO DA FERRAMENTA GCP, PASSAREMOS O CAMINHO DA CHAVE JSON E OS RECURSOS ENTENDERÃO QUE TEMOS NIVEL DE ACESSO E AUTORIZAÇÃO PARA REALIZAR ATIVIDADES.</a:t>
            </a:r>
          </a:p>
          <a:p>
            <a:pPr algn="just" fontAlgn="base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 CLICAR EM CRIAR, O DOWNLOAD DE UM ARQUIVO SERÁ FEITO. E É SUA CHAVE.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D63A439-9990-E2E5-3747-15435DC07C72}"/>
              </a:ext>
            </a:extLst>
          </p:cNvPr>
          <p:cNvSpPr/>
          <p:nvPr/>
        </p:nvSpPr>
        <p:spPr>
          <a:xfrm>
            <a:off x="2420402" y="2261634"/>
            <a:ext cx="2658591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26EA46-BA88-9F90-9E56-487DE59FE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8"/>
          <a:stretch/>
        </p:blipFill>
        <p:spPr>
          <a:xfrm>
            <a:off x="126950" y="969935"/>
            <a:ext cx="7540057" cy="29502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4976BE9-8EE9-CBC8-2615-EC81B0967A5E}"/>
              </a:ext>
            </a:extLst>
          </p:cNvPr>
          <p:cNvSpPr/>
          <p:nvPr/>
        </p:nvSpPr>
        <p:spPr>
          <a:xfrm>
            <a:off x="2813917" y="1457319"/>
            <a:ext cx="608293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693CA1-D2C3-5503-B274-BE375E7D3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/>
          <a:stretch/>
        </p:blipFill>
        <p:spPr>
          <a:xfrm>
            <a:off x="126950" y="4011983"/>
            <a:ext cx="7540057" cy="272078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4E9D09E-4F7A-084C-D9E3-7747798125E8}"/>
              </a:ext>
            </a:extLst>
          </p:cNvPr>
          <p:cNvSpPr/>
          <p:nvPr/>
        </p:nvSpPr>
        <p:spPr>
          <a:xfrm>
            <a:off x="1563029" y="6181719"/>
            <a:ext cx="971941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4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AAA2498-68A3-B510-2C2E-E27300BCEAE1}"/>
              </a:ext>
            </a:extLst>
          </p:cNvPr>
          <p:cNvSpPr/>
          <p:nvPr/>
        </p:nvSpPr>
        <p:spPr>
          <a:xfrm>
            <a:off x="314451" y="1962111"/>
            <a:ext cx="5676042" cy="3361859"/>
          </a:xfrm>
          <a:prstGeom prst="roundRect">
            <a:avLst>
              <a:gd name="adj" fmla="val 1412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8AFB43-5274-8696-01EC-D587005B972D}"/>
              </a:ext>
            </a:extLst>
          </p:cNvPr>
          <p:cNvSpPr/>
          <p:nvPr/>
        </p:nvSpPr>
        <p:spPr>
          <a:xfrm>
            <a:off x="2182706" y="1790132"/>
            <a:ext cx="1899139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ARQUITETURAS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VERTICAL E HORIZONTAL</a:t>
            </a: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E29FE604-19FC-645D-AF06-3F4E5B0A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2353155" y="2954426"/>
            <a:ext cx="902678" cy="157532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5207819-F74D-4262-E082-ED39E3906964}"/>
              </a:ext>
            </a:extLst>
          </p:cNvPr>
          <p:cNvSpPr/>
          <p:nvPr/>
        </p:nvSpPr>
        <p:spPr>
          <a:xfrm>
            <a:off x="6236680" y="1962111"/>
            <a:ext cx="5676042" cy="3361859"/>
          </a:xfrm>
          <a:prstGeom prst="roundRect">
            <a:avLst>
              <a:gd name="adj" fmla="val 1412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2721F7F-4844-2883-FC75-E379D9E74893}"/>
              </a:ext>
            </a:extLst>
          </p:cNvPr>
          <p:cNvSpPr/>
          <p:nvPr/>
        </p:nvSpPr>
        <p:spPr>
          <a:xfrm>
            <a:off x="8104935" y="1790132"/>
            <a:ext cx="1899139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16D40C0-AF03-A4DA-BD43-051A7E4137CE}"/>
              </a:ext>
            </a:extLst>
          </p:cNvPr>
          <p:cNvSpPr/>
          <p:nvPr/>
        </p:nvSpPr>
        <p:spPr>
          <a:xfrm>
            <a:off x="398585" y="2968511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MEMÓRIA 64 GB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2C3D0A9-A018-3ED6-7BA1-E5F308D40EAB}"/>
              </a:ext>
            </a:extLst>
          </p:cNvPr>
          <p:cNvSpPr/>
          <p:nvPr/>
        </p:nvSpPr>
        <p:spPr>
          <a:xfrm>
            <a:off x="398585" y="3567422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4X PENTIUM i7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8814D2F-004E-A008-F988-810F3F2B9B4F}"/>
              </a:ext>
            </a:extLst>
          </p:cNvPr>
          <p:cNvSpPr/>
          <p:nvPr/>
        </p:nvSpPr>
        <p:spPr>
          <a:xfrm>
            <a:off x="398585" y="4166332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HD 10 TB</a:t>
            </a: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821E7972-AAB7-3640-BC73-648B642645B3}"/>
              </a:ext>
            </a:extLst>
          </p:cNvPr>
          <p:cNvSpPr/>
          <p:nvPr/>
        </p:nvSpPr>
        <p:spPr>
          <a:xfrm rot="10800000">
            <a:off x="3380348" y="2968510"/>
            <a:ext cx="633049" cy="1561237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400" b="1" dirty="0"/>
              <a:t>RECURSOS 100%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A25AA61-2853-10D2-D49C-31FEB3B36A39}"/>
              </a:ext>
            </a:extLst>
          </p:cNvPr>
          <p:cNvSpPr/>
          <p:nvPr/>
        </p:nvSpPr>
        <p:spPr>
          <a:xfrm>
            <a:off x="4081846" y="2968511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+ PROCESSADOR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25C7C9B-4DFA-58AD-6AE0-ABC94D41835B}"/>
              </a:ext>
            </a:extLst>
          </p:cNvPr>
          <p:cNvSpPr/>
          <p:nvPr/>
        </p:nvSpPr>
        <p:spPr>
          <a:xfrm>
            <a:off x="4081846" y="3567422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+ MEMÓRIA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3B6A61F-1F7A-D10B-3AB0-561851F32037}"/>
              </a:ext>
            </a:extLst>
          </p:cNvPr>
          <p:cNvSpPr/>
          <p:nvPr/>
        </p:nvSpPr>
        <p:spPr>
          <a:xfrm>
            <a:off x="4081846" y="4166332"/>
            <a:ext cx="1821509" cy="3634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UPGRADE HD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4B1A05A6-E6F3-41FC-B0C1-8C87A866FCDB}"/>
              </a:ext>
            </a:extLst>
          </p:cNvPr>
          <p:cNvSpPr/>
          <p:nvPr/>
        </p:nvSpPr>
        <p:spPr>
          <a:xfrm>
            <a:off x="6318117" y="2946564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MEMÓRIA 64 GB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ABB5503B-06A5-0346-6A1D-18019130AF7C}"/>
              </a:ext>
            </a:extLst>
          </p:cNvPr>
          <p:cNvSpPr/>
          <p:nvPr/>
        </p:nvSpPr>
        <p:spPr>
          <a:xfrm>
            <a:off x="6318117" y="3545475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PENTIUM i7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9DDF2512-C2F2-D94B-4D94-2504266B8404}"/>
              </a:ext>
            </a:extLst>
          </p:cNvPr>
          <p:cNvSpPr/>
          <p:nvPr/>
        </p:nvSpPr>
        <p:spPr>
          <a:xfrm>
            <a:off x="6318117" y="4144385"/>
            <a:ext cx="1821509" cy="36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HD 1 TB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81BD001-B3AD-6D2A-65BB-44B23A930178}"/>
              </a:ext>
            </a:extLst>
          </p:cNvPr>
          <p:cNvSpPr/>
          <p:nvPr/>
        </p:nvSpPr>
        <p:spPr>
          <a:xfrm>
            <a:off x="6305282" y="4748619"/>
            <a:ext cx="1821509" cy="36341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CADA MÁQUINA</a:t>
            </a:r>
          </a:p>
        </p:txBody>
      </p:sp>
      <p:pic>
        <p:nvPicPr>
          <p:cNvPr id="38" name="Imagem 37" descr="Forma&#10;&#10;Descrição gerada automaticamente">
            <a:extLst>
              <a:ext uri="{FF2B5EF4-FFF2-40B4-BE49-F238E27FC236}">
                <a16:creationId xmlns:a16="http://schemas.microsoft.com/office/drawing/2014/main" id="{C1C55999-6A01-7572-D061-5A45047E5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8174170" y="2942502"/>
            <a:ext cx="902678" cy="1575322"/>
          </a:xfrm>
          <a:prstGeom prst="rect">
            <a:avLst/>
          </a:prstGeom>
        </p:spPr>
      </p:pic>
      <p:pic>
        <p:nvPicPr>
          <p:cNvPr id="39" name="Imagem 38" descr="Forma&#10;&#10;Descrição gerada automaticamente">
            <a:extLst>
              <a:ext uri="{FF2B5EF4-FFF2-40B4-BE49-F238E27FC236}">
                <a16:creationId xmlns:a16="http://schemas.microsoft.com/office/drawing/2014/main" id="{857F6C29-11A5-BA4A-7EB3-77C53CD9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9099669" y="2942502"/>
            <a:ext cx="902678" cy="1575322"/>
          </a:xfrm>
          <a:prstGeom prst="rect">
            <a:avLst/>
          </a:prstGeom>
        </p:spPr>
      </p:pic>
      <p:pic>
        <p:nvPicPr>
          <p:cNvPr id="40" name="Imagem 39" descr="Forma&#10;&#10;Descrição gerada automaticamente">
            <a:extLst>
              <a:ext uri="{FF2B5EF4-FFF2-40B4-BE49-F238E27FC236}">
                <a16:creationId xmlns:a16="http://schemas.microsoft.com/office/drawing/2014/main" id="{AF16279A-8982-E791-E771-9508AD12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10025168" y="2942502"/>
            <a:ext cx="902678" cy="1575322"/>
          </a:xfrm>
          <a:prstGeom prst="rect">
            <a:avLst/>
          </a:prstGeom>
        </p:spPr>
      </p:pic>
      <p:sp>
        <p:nvSpPr>
          <p:cNvPr id="41" name="Seta: para Baixo 40">
            <a:extLst>
              <a:ext uri="{FF2B5EF4-FFF2-40B4-BE49-F238E27FC236}">
                <a16:creationId xmlns:a16="http://schemas.microsoft.com/office/drawing/2014/main" id="{0C37FC48-131B-4BB0-CEAE-D3DD2B475050}"/>
              </a:ext>
            </a:extLst>
          </p:cNvPr>
          <p:cNvSpPr/>
          <p:nvPr/>
        </p:nvSpPr>
        <p:spPr>
          <a:xfrm rot="16200000">
            <a:off x="9366321" y="3521485"/>
            <a:ext cx="633049" cy="2818246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400" b="1" dirty="0"/>
              <a:t>RECURSOS 100%</a:t>
            </a:r>
          </a:p>
        </p:txBody>
      </p:sp>
      <p:pic>
        <p:nvPicPr>
          <p:cNvPr id="42" name="Imagem 41" descr="Forma&#10;&#10;Descrição gerada automaticamente">
            <a:extLst>
              <a:ext uri="{FF2B5EF4-FFF2-40B4-BE49-F238E27FC236}">
                <a16:creationId xmlns:a16="http://schemas.microsoft.com/office/drawing/2014/main" id="{358EB9E1-B630-8C9A-7008-798DB356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531"/>
          <a:stretch/>
        </p:blipFill>
        <p:spPr>
          <a:xfrm>
            <a:off x="10950667" y="2942502"/>
            <a:ext cx="902678" cy="157532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42BE581E-80B4-1AFF-88CA-7434F23C4623}"/>
              </a:ext>
            </a:extLst>
          </p:cNvPr>
          <p:cNvSpPr/>
          <p:nvPr/>
        </p:nvSpPr>
        <p:spPr>
          <a:xfrm>
            <a:off x="11244820" y="4723409"/>
            <a:ext cx="425099" cy="42509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FEEEEA8-F692-DDF9-8679-3077F97D9D1E}"/>
              </a:ext>
            </a:extLst>
          </p:cNvPr>
          <p:cNvSpPr txBox="1"/>
          <p:nvPr/>
        </p:nvSpPr>
        <p:spPr>
          <a:xfrm>
            <a:off x="11242756" y="4492973"/>
            <a:ext cx="4292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E18DDA50-D793-95D2-D152-D0E45DA2F77C}"/>
              </a:ext>
            </a:extLst>
          </p:cNvPr>
          <p:cNvSpPr/>
          <p:nvPr/>
        </p:nvSpPr>
        <p:spPr>
          <a:xfrm>
            <a:off x="6318116" y="2150048"/>
            <a:ext cx="5535229" cy="5618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AUMENTA A ESCALABILIDADE E DIMINUI O CUSTO.</a:t>
            </a:r>
          </a:p>
          <a:p>
            <a:pPr algn="ctr"/>
            <a:r>
              <a:rPr lang="pt-BR" sz="1600" dirty="0"/>
              <a:t>HARDWARE UTILIZADO PODE SER MAIS BARATO E MAIS LEVE.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38CA2FF4-1B14-FBA6-2D54-63ACF6148B39}"/>
              </a:ext>
            </a:extLst>
          </p:cNvPr>
          <p:cNvSpPr/>
          <p:nvPr/>
        </p:nvSpPr>
        <p:spPr>
          <a:xfrm>
            <a:off x="386695" y="2183118"/>
            <a:ext cx="5535229" cy="5618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VOLTADO PARA USO DOMÉSTICO.</a:t>
            </a:r>
          </a:p>
          <a:p>
            <a:pPr algn="ctr"/>
            <a:r>
              <a:rPr lang="pt-BR" sz="1600" dirty="0"/>
              <a:t>É OBSOLETO EM MEIO CORPORATIVO.</a:t>
            </a:r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B08F11C6-6868-4C0E-0C17-18CCA941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" y="2249753"/>
            <a:ext cx="362453" cy="3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SERVICE ACCOUNT E BUCKET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3DA0DE2-34AE-B921-A314-42FBA851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409" y="2595656"/>
            <a:ext cx="4762500" cy="20288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790123-F170-C787-DD9B-3DC78F0B08C7}"/>
              </a:ext>
            </a:extLst>
          </p:cNvPr>
          <p:cNvSpPr txBox="1"/>
          <p:nvPr/>
        </p:nvSpPr>
        <p:spPr>
          <a:xfrm>
            <a:off x="6854888" y="1348249"/>
            <a:ext cx="5293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GOOGLE CLOUD STORAGE É UM SERVIÇO DE ARMAZENAMENTO EM NUVEM OFERECIDO PELO GOOGLE CLOUD PLATFORM (GCP). ELE PERMITE QUE OS USUÁRIOS ARMAZENEM E RECUPEREM DADOS DE MANEIRA ESCALÁVEL, SEGURA E DURÁVEL NA INFRAESTRUTURA GLOBAL DA GOOGLE.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EXISTEM DIFERENTES CLASSES DE ARMAZENAMENTO DISPONÍVEIS NO GOOGLE CLOUD STORAGE, COMO STANDARD, NEARLINE E COLDLINE, PERMITINDO OTIMIZAR OS CUSTOS COM BASE NOS REQUISITOS DE ACESSO AOS DADOS.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GOOGLE CLOUD STORAGE É AMPLAMENTE UTILIZADO PARA ARMAZENAMENTO DE BACKUP, DISTRIBUIÇÃO DE CONTEÚDO, ARMAZENAMENTO DE DADOS PARA ANÁLISE, HOSPEDAGEM DE MÍDIA E MUITO MAIS.</a:t>
            </a:r>
          </a:p>
        </p:txBody>
      </p:sp>
    </p:spTree>
    <p:extLst>
      <p:ext uri="{BB962C8B-B14F-4D97-AF65-F5344CB8AC3E}">
        <p14:creationId xmlns:p14="http://schemas.microsoft.com/office/powerpoint/2010/main" val="1411664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SERVICE ACCOUNT E BUCKET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7764840" y="906619"/>
            <a:ext cx="4427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ACESSAR O STORAGE NA TELA PRINCIPAL DO PAINEL DO GCP.</a:t>
            </a:r>
            <a:endParaRPr lang="pt-B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ADC72B-91E8-7D53-632C-62306230704F}"/>
              </a:ext>
            </a:extLst>
          </p:cNvPr>
          <p:cNvSpPr txBox="1"/>
          <p:nvPr/>
        </p:nvSpPr>
        <p:spPr>
          <a:xfrm>
            <a:off x="7764840" y="3983521"/>
            <a:ext cx="44271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CRIAR O NOVO BUCKET, ELE SOLICITARÁ UM NOME.</a:t>
            </a: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O LOCAL DE ARMAZENAMENTO, O IDEAL É COLOCA-LO NA REGIÃO MAIS PRÓXIMA AO SEU CENTRO DE USO, POR EXEMPLO NO SERVIDOR SÃO PAULO.</a:t>
            </a:r>
          </a:p>
          <a:p>
            <a:pPr algn="just" fontAlgn="base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PODE PROSSEGUIR COM AS CONFIGURAÇÕES ORIGINAIS OFERECIDAS POIS ELAS SÃO OTIMIZADAS PARA GASTAR O MENOR RECURSO POSSIVEL.</a:t>
            </a:r>
          </a:p>
          <a:p>
            <a:pPr algn="just" fontAlgn="base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fontAlgn="base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BUCKET FUNCIONA COMO UMA PASTA PARA ARMAZENAR ARQUIVOS.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8C7449-81A6-758A-0DC0-510D9F85D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53"/>
          <a:stretch/>
        </p:blipFill>
        <p:spPr>
          <a:xfrm>
            <a:off x="91347" y="906619"/>
            <a:ext cx="7582958" cy="285056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4976BE9-8EE9-CBC8-2615-EC81B0967A5E}"/>
              </a:ext>
            </a:extLst>
          </p:cNvPr>
          <p:cNvSpPr/>
          <p:nvPr/>
        </p:nvSpPr>
        <p:spPr>
          <a:xfrm>
            <a:off x="91347" y="1504923"/>
            <a:ext cx="1692186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078F321-75CA-648C-346A-51E7FC2E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" y="4248419"/>
            <a:ext cx="2136996" cy="212173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134CA86-1F32-B3B1-46CC-C7BAB324F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60" y="4328256"/>
            <a:ext cx="2733490" cy="112641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5DA08CD-4CFC-8ADA-AA65-3C52ECB42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350" y="4149262"/>
            <a:ext cx="2733490" cy="2121732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A6A2590-7D68-DC81-B6F2-45097FC9EF49}"/>
              </a:ext>
            </a:extLst>
          </p:cNvPr>
          <p:cNvSpPr/>
          <p:nvPr/>
        </p:nvSpPr>
        <p:spPr>
          <a:xfrm>
            <a:off x="171319" y="6073753"/>
            <a:ext cx="1838550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9B9C39E-FDF9-D70C-8A21-7AA8D3B1F6AD}"/>
              </a:ext>
            </a:extLst>
          </p:cNvPr>
          <p:cNvSpPr/>
          <p:nvPr/>
        </p:nvSpPr>
        <p:spPr>
          <a:xfrm>
            <a:off x="2415070" y="4678010"/>
            <a:ext cx="2616280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B75EF85-F2EA-D46F-EECC-4D9F9F2F498D}"/>
              </a:ext>
            </a:extLst>
          </p:cNvPr>
          <p:cNvSpPr/>
          <p:nvPr/>
        </p:nvSpPr>
        <p:spPr>
          <a:xfrm>
            <a:off x="5148560" y="5648476"/>
            <a:ext cx="2616280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20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GCP &amp; DATAFLOW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49" y="1123950"/>
            <a:ext cx="5667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Ambiente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Service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Account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Bucket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Apache Beam Local (SDK)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Direct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Runner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Salvando na Nuvem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no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gravar dados em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para gravar dados no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238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SETUP APACHE BEAM LOCAL (SDK)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9394708-7F82-E69B-1856-0B1CE70F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80" y="2517013"/>
            <a:ext cx="4931820" cy="24659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AGORA VAMOS FAZER COM QUE NOSSOS DADOS LOCAIS SEJAM TRANSPOSTOS PARA O AMBIENTE CLOUD.</a:t>
            </a:r>
          </a:p>
          <a:p>
            <a:pPr algn="just"/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PYTHON JÁ RODANDO NO VSCODE, VAMOS INSTALAR O APACHE BEAM:</a:t>
            </a:r>
          </a:p>
          <a:p>
            <a:pPr algn="just"/>
            <a:r>
              <a:rPr lang="pt-BR" b="1" i="0" dirty="0">
                <a:solidFill>
                  <a:srgbClr val="C00000"/>
                </a:solidFill>
                <a:effectLst/>
              </a:rPr>
              <a:t>	PIP INSTALL APACHE-BEAM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</a:rPr>
              <a:t>	</a:t>
            </a:r>
            <a:r>
              <a:rPr lang="pt-BR" b="1" i="0" dirty="0">
                <a:solidFill>
                  <a:srgbClr val="C00000"/>
                </a:solidFill>
                <a:effectLst/>
              </a:rPr>
              <a:t>PIP INSTALL APACHE-BEAM[GCP]</a:t>
            </a:r>
          </a:p>
          <a:p>
            <a:pPr algn="just"/>
            <a:endParaRPr lang="pt-BR" b="1" dirty="0">
              <a:solidFill>
                <a:srgbClr val="C00000"/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USAREMOS ESSAS DUAS BICLIOTECAS POIS UMA É O APACHE-BEAM PURO E OUTRA PARA A CLOUD ESPECIFICA, SE ESTIVESSEMOS EM OUTRA CLOUD APENAS SUBSTUIRIAMOS O NOME DELA.</a:t>
            </a:r>
            <a:endParaRPr lang="pt-BR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0047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VISUALIZAÇÃO DE EXECUÇÕES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CB2EA2-038B-65FB-E22B-A19F7CDC4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1662588"/>
            <a:ext cx="1729212" cy="1051621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1F983D44-4183-3873-E198-54689EE75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1772650"/>
            <a:ext cx="1819747" cy="803468"/>
          </a:xfrm>
          <a:prstGeom prst="rect">
            <a:avLst/>
          </a:prstGeom>
        </p:spPr>
      </p:pic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D13B505-32DE-C550-A147-EB2494A65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8105746" y="1662588"/>
            <a:ext cx="1729212" cy="1051621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DE62444-4A45-F904-9DFC-040A1305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1772650"/>
            <a:ext cx="606923" cy="60692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19321F-10AE-1FA5-0CFE-B965C613F87E}"/>
              </a:ext>
            </a:extLst>
          </p:cNvPr>
          <p:cNvSpPr txBox="1"/>
          <p:nvPr/>
        </p:nvSpPr>
        <p:spPr>
          <a:xfrm>
            <a:off x="1790376" y="263960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98FE1E-1BC6-FFF8-70AA-17A5A7A0A3E4}"/>
              </a:ext>
            </a:extLst>
          </p:cNvPr>
          <p:cNvSpPr txBox="1"/>
          <p:nvPr/>
        </p:nvSpPr>
        <p:spPr>
          <a:xfrm>
            <a:off x="8003894" y="264639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B822CFFA-8FC4-98AF-C807-B2A02ECD269D}"/>
              </a:ext>
            </a:extLst>
          </p:cNvPr>
          <p:cNvSpPr/>
          <p:nvPr/>
        </p:nvSpPr>
        <p:spPr>
          <a:xfrm>
            <a:off x="3612332" y="2052596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5694264A-3BFC-0B0C-0859-4155673F97E0}"/>
              </a:ext>
            </a:extLst>
          </p:cNvPr>
          <p:cNvSpPr/>
          <p:nvPr/>
        </p:nvSpPr>
        <p:spPr>
          <a:xfrm>
            <a:off x="6990076" y="2038582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8AA6BB3-8A62-F4B2-8159-854B15C2B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3429000"/>
            <a:ext cx="1729212" cy="1051621"/>
          </a:xfrm>
          <a:prstGeom prst="rect">
            <a:avLst/>
          </a:prstGeom>
        </p:spPr>
      </p:pic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83C29C60-BDDB-7105-8AAD-FCA8249D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3539062"/>
            <a:ext cx="1819747" cy="803468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D1959CFC-08ED-2F4E-617F-6A13E977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3539062"/>
            <a:ext cx="606923" cy="60692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6308D7-08F6-B68F-6E73-B0811055C038}"/>
              </a:ext>
            </a:extLst>
          </p:cNvPr>
          <p:cNvSpPr txBox="1"/>
          <p:nvPr/>
        </p:nvSpPr>
        <p:spPr>
          <a:xfrm>
            <a:off x="1790376" y="44060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82567C-84CE-8FDF-FFC2-738F683AE682}"/>
              </a:ext>
            </a:extLst>
          </p:cNvPr>
          <p:cNvSpPr txBox="1"/>
          <p:nvPr/>
        </p:nvSpPr>
        <p:spPr>
          <a:xfrm>
            <a:off x="8003894" y="441280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346A3758-4761-C68B-B6EB-F9CF29C4D9D7}"/>
              </a:ext>
            </a:extLst>
          </p:cNvPr>
          <p:cNvSpPr/>
          <p:nvPr/>
        </p:nvSpPr>
        <p:spPr>
          <a:xfrm>
            <a:off x="3612332" y="3819008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EB2E81BC-082F-B602-A7A9-274629DEC876}"/>
              </a:ext>
            </a:extLst>
          </p:cNvPr>
          <p:cNvSpPr/>
          <p:nvPr/>
        </p:nvSpPr>
        <p:spPr>
          <a:xfrm>
            <a:off x="6990076" y="3804994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0F7F56B4-3433-6CCB-D18C-A693A313D2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363768" y="3371571"/>
            <a:ext cx="1213166" cy="1059256"/>
          </a:xfrm>
          <a:prstGeom prst="rect">
            <a:avLst/>
          </a:prstGeom>
        </p:spPr>
      </p:pic>
      <p:pic>
        <p:nvPicPr>
          <p:cNvPr id="32" name="Imagem 3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467EDA-36B5-FC19-64BB-280E3356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0" y="5163010"/>
            <a:ext cx="1729212" cy="105162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6AB9D52-080A-1ADA-0A45-34437B2766E8}"/>
              </a:ext>
            </a:extLst>
          </p:cNvPr>
          <p:cNvSpPr txBox="1"/>
          <p:nvPr/>
        </p:nvSpPr>
        <p:spPr>
          <a:xfrm>
            <a:off x="1790375" y="614002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E7ABC8C-291F-0AEB-7D1D-51BB5A5F4A6B}"/>
              </a:ext>
            </a:extLst>
          </p:cNvPr>
          <p:cNvSpPr txBox="1"/>
          <p:nvPr/>
        </p:nvSpPr>
        <p:spPr>
          <a:xfrm>
            <a:off x="4032890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0F3D81AA-E742-BF64-14DF-18F146BAAF3A}"/>
              </a:ext>
            </a:extLst>
          </p:cNvPr>
          <p:cNvSpPr/>
          <p:nvPr/>
        </p:nvSpPr>
        <p:spPr>
          <a:xfrm>
            <a:off x="3612331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CBB2981C-793B-0782-725A-64248923B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4392764" y="5105581"/>
            <a:ext cx="1213166" cy="1059256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F75251B-D79C-AE78-5691-76956ECC7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13" y="5313310"/>
            <a:ext cx="513803" cy="513803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CAA99167-3C57-4708-C29A-74E3A9500E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t="30144" r="25943" b="30125"/>
          <a:stretch/>
        </p:blipFill>
        <p:spPr>
          <a:xfrm>
            <a:off x="6415083" y="5153957"/>
            <a:ext cx="1213167" cy="1067651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1803CF90-F47A-A885-436D-7310F74F6F88}"/>
              </a:ext>
            </a:extLst>
          </p:cNvPr>
          <p:cNvSpPr/>
          <p:nvPr/>
        </p:nvSpPr>
        <p:spPr>
          <a:xfrm>
            <a:off x="5657226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B2A04D3C-19FB-CA10-242C-77B373852793}"/>
              </a:ext>
            </a:extLst>
          </p:cNvPr>
          <p:cNvSpPr/>
          <p:nvPr/>
        </p:nvSpPr>
        <p:spPr>
          <a:xfrm>
            <a:off x="7684636" y="5561033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9CA03B-9BBA-5314-1509-039C44511768}"/>
              </a:ext>
            </a:extLst>
          </p:cNvPr>
          <p:cNvSpPr txBox="1"/>
          <p:nvPr/>
        </p:nvSpPr>
        <p:spPr>
          <a:xfrm>
            <a:off x="6055208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dirty="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2F33DA09-8FD0-756F-D2AC-32A3C20DDBB4}"/>
              </a:ext>
            </a:extLst>
          </p:cNvPr>
          <p:cNvSpPr/>
          <p:nvPr/>
        </p:nvSpPr>
        <p:spPr>
          <a:xfrm>
            <a:off x="1421394" y="1448554"/>
            <a:ext cx="8617267" cy="1619317"/>
          </a:xfrm>
          <a:prstGeom prst="roundRect">
            <a:avLst>
              <a:gd name="adj" fmla="val 5485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1400EEC-0756-BA21-5775-A86733AAF3B5}"/>
              </a:ext>
            </a:extLst>
          </p:cNvPr>
          <p:cNvSpPr/>
          <p:nvPr/>
        </p:nvSpPr>
        <p:spPr>
          <a:xfrm>
            <a:off x="1502875" y="1276539"/>
            <a:ext cx="1729212" cy="3271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ESTAMOS AQUI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1808220-AF90-98AB-A679-394AC9410C5A}"/>
              </a:ext>
            </a:extLst>
          </p:cNvPr>
          <p:cNvSpPr txBox="1"/>
          <p:nvPr/>
        </p:nvSpPr>
        <p:spPr>
          <a:xfrm>
            <a:off x="8046934" y="6181151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pic>
        <p:nvPicPr>
          <p:cNvPr id="52" name="Gráfico 51">
            <a:extLst>
              <a:ext uri="{FF2B5EF4-FFF2-40B4-BE49-F238E27FC236}">
                <a16:creationId xmlns:a16="http://schemas.microsoft.com/office/drawing/2014/main" id="{1440B6A1-D019-9BCB-311E-D97CEF7FCD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406808" y="5139915"/>
            <a:ext cx="1213166" cy="10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2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SETUP APACHE BEAM LOCAL (SDK)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VSCODE, CASO QUEIRA EXECUTAR O ÚLTIMO CÓDIGO FEITO NO COLAB, NOS DEPARARIAMOS COM ERRO, POIS O LOCAL DE CONSUMO DE DADOS NÃO ESTÁ APONTADO CORRETAMENTE EM NOSSA MÁQUINA LOCAL.</a:t>
            </a:r>
          </a:p>
          <a:p>
            <a:pPr algn="just"/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ENTÃO VAMOS SUBSTITUIR PELO CAMINHO DE ONDE O ARQUIVO ESTA EM NOSSA MÁQUINA LOCAL.</a:t>
            </a:r>
          </a:p>
          <a:p>
            <a:pPr algn="just"/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O CAMINHO FIQUE “COLORIDO” COM ERRO, ADICIONE DUAS BARRAS //.</a:t>
            </a:r>
          </a:p>
          <a:p>
            <a:pPr algn="just"/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TAMBÉM ADICIONE R ANTES DE ‘CAMINHO’ PARA QUE A EXECUÇÃO SEJA COMO RAW TEXT. ASSIM ELE ENTENDE QUE TODO O CONTEÚDO DEVE SER TRATADO COMO STRING.</a:t>
            </a:r>
          </a:p>
          <a:p>
            <a:pPr algn="just"/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DEVEMOS VISUALIZAR AO FINAL A TABELA NO TERMINAL DO VSCODE.</a:t>
            </a:r>
            <a:endParaRPr lang="pt-BR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35C34-332D-7F0D-DC5A-E07A099B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0" y="1069820"/>
            <a:ext cx="6063352" cy="566294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FAAD944-3FD8-B798-0FE5-D04912C09182}"/>
              </a:ext>
            </a:extLst>
          </p:cNvPr>
          <p:cNvSpPr/>
          <p:nvPr/>
        </p:nvSpPr>
        <p:spPr>
          <a:xfrm>
            <a:off x="3709712" y="3088740"/>
            <a:ext cx="1124838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101B70-7529-75E1-1B84-DDE74A0B06D7}"/>
              </a:ext>
            </a:extLst>
          </p:cNvPr>
          <p:cNvSpPr/>
          <p:nvPr/>
        </p:nvSpPr>
        <p:spPr>
          <a:xfrm>
            <a:off x="3291744" y="4535785"/>
            <a:ext cx="1124838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60F80CA-7956-BC8D-9AF5-99101145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24" y="5852492"/>
            <a:ext cx="5229955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VISUALIZAÇÃO DE EXECUÇÕES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CB2EA2-038B-65FB-E22B-A19F7CDC4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1662588"/>
            <a:ext cx="1729212" cy="1051621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1F983D44-4183-3873-E198-54689EE75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1772650"/>
            <a:ext cx="1819747" cy="803468"/>
          </a:xfrm>
          <a:prstGeom prst="rect">
            <a:avLst/>
          </a:prstGeom>
        </p:spPr>
      </p:pic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D13B505-32DE-C550-A147-EB2494A65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8105746" y="1662588"/>
            <a:ext cx="1729212" cy="1051621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DE62444-4A45-F904-9DFC-040A1305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1772650"/>
            <a:ext cx="606923" cy="60692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19321F-10AE-1FA5-0CFE-B965C613F87E}"/>
              </a:ext>
            </a:extLst>
          </p:cNvPr>
          <p:cNvSpPr txBox="1"/>
          <p:nvPr/>
        </p:nvSpPr>
        <p:spPr>
          <a:xfrm>
            <a:off x="1790376" y="263960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98FE1E-1BC6-FFF8-70AA-17A5A7A0A3E4}"/>
              </a:ext>
            </a:extLst>
          </p:cNvPr>
          <p:cNvSpPr txBox="1"/>
          <p:nvPr/>
        </p:nvSpPr>
        <p:spPr>
          <a:xfrm>
            <a:off x="8003894" y="264639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B822CFFA-8FC4-98AF-C807-B2A02ECD269D}"/>
              </a:ext>
            </a:extLst>
          </p:cNvPr>
          <p:cNvSpPr/>
          <p:nvPr/>
        </p:nvSpPr>
        <p:spPr>
          <a:xfrm>
            <a:off x="3612332" y="2052596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5694264A-3BFC-0B0C-0859-4155673F97E0}"/>
              </a:ext>
            </a:extLst>
          </p:cNvPr>
          <p:cNvSpPr/>
          <p:nvPr/>
        </p:nvSpPr>
        <p:spPr>
          <a:xfrm>
            <a:off x="6990076" y="2038582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8AA6BB3-8A62-F4B2-8159-854B15C2B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3429000"/>
            <a:ext cx="1729212" cy="1051621"/>
          </a:xfrm>
          <a:prstGeom prst="rect">
            <a:avLst/>
          </a:prstGeom>
        </p:spPr>
      </p:pic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83C29C60-BDDB-7105-8AAD-FCA8249D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3539062"/>
            <a:ext cx="1819747" cy="803468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D1959CFC-08ED-2F4E-617F-6A13E977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3539062"/>
            <a:ext cx="606923" cy="60692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6308D7-08F6-B68F-6E73-B0811055C038}"/>
              </a:ext>
            </a:extLst>
          </p:cNvPr>
          <p:cNvSpPr txBox="1"/>
          <p:nvPr/>
        </p:nvSpPr>
        <p:spPr>
          <a:xfrm>
            <a:off x="1790376" y="44060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82567C-84CE-8FDF-FFC2-738F683AE682}"/>
              </a:ext>
            </a:extLst>
          </p:cNvPr>
          <p:cNvSpPr txBox="1"/>
          <p:nvPr/>
        </p:nvSpPr>
        <p:spPr>
          <a:xfrm>
            <a:off x="8003894" y="441280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346A3758-4761-C68B-B6EB-F9CF29C4D9D7}"/>
              </a:ext>
            </a:extLst>
          </p:cNvPr>
          <p:cNvSpPr/>
          <p:nvPr/>
        </p:nvSpPr>
        <p:spPr>
          <a:xfrm>
            <a:off x="3612332" y="3819008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EB2E81BC-082F-B602-A7A9-274629DEC876}"/>
              </a:ext>
            </a:extLst>
          </p:cNvPr>
          <p:cNvSpPr/>
          <p:nvPr/>
        </p:nvSpPr>
        <p:spPr>
          <a:xfrm>
            <a:off x="6990076" y="3804994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0F7F56B4-3433-6CCB-D18C-A693A313D2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363768" y="3371571"/>
            <a:ext cx="1213166" cy="1059256"/>
          </a:xfrm>
          <a:prstGeom prst="rect">
            <a:avLst/>
          </a:prstGeom>
        </p:spPr>
      </p:pic>
      <p:pic>
        <p:nvPicPr>
          <p:cNvPr id="32" name="Imagem 3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467EDA-36B5-FC19-64BB-280E3356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0" y="5163010"/>
            <a:ext cx="1729212" cy="105162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6AB9D52-080A-1ADA-0A45-34437B2766E8}"/>
              </a:ext>
            </a:extLst>
          </p:cNvPr>
          <p:cNvSpPr txBox="1"/>
          <p:nvPr/>
        </p:nvSpPr>
        <p:spPr>
          <a:xfrm>
            <a:off x="1790375" y="614002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E7ABC8C-291F-0AEB-7D1D-51BB5A5F4A6B}"/>
              </a:ext>
            </a:extLst>
          </p:cNvPr>
          <p:cNvSpPr txBox="1"/>
          <p:nvPr/>
        </p:nvSpPr>
        <p:spPr>
          <a:xfrm>
            <a:off x="4032890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0F3D81AA-E742-BF64-14DF-18F146BAAF3A}"/>
              </a:ext>
            </a:extLst>
          </p:cNvPr>
          <p:cNvSpPr/>
          <p:nvPr/>
        </p:nvSpPr>
        <p:spPr>
          <a:xfrm>
            <a:off x="3612331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CBB2981C-793B-0782-725A-64248923B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4392764" y="5105581"/>
            <a:ext cx="1213166" cy="1059256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F75251B-D79C-AE78-5691-76956ECC7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13" y="5313310"/>
            <a:ext cx="513803" cy="513803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CAA99167-3C57-4708-C29A-74E3A9500E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t="30144" r="25943" b="30125"/>
          <a:stretch/>
        </p:blipFill>
        <p:spPr>
          <a:xfrm>
            <a:off x="6415083" y="5153957"/>
            <a:ext cx="1213167" cy="1067651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1803CF90-F47A-A885-436D-7310F74F6F88}"/>
              </a:ext>
            </a:extLst>
          </p:cNvPr>
          <p:cNvSpPr/>
          <p:nvPr/>
        </p:nvSpPr>
        <p:spPr>
          <a:xfrm>
            <a:off x="5657226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B2A04D3C-19FB-CA10-242C-77B373852793}"/>
              </a:ext>
            </a:extLst>
          </p:cNvPr>
          <p:cNvSpPr/>
          <p:nvPr/>
        </p:nvSpPr>
        <p:spPr>
          <a:xfrm>
            <a:off x="7684636" y="5561033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9CA03B-9BBA-5314-1509-039C44511768}"/>
              </a:ext>
            </a:extLst>
          </p:cNvPr>
          <p:cNvSpPr txBox="1"/>
          <p:nvPr/>
        </p:nvSpPr>
        <p:spPr>
          <a:xfrm>
            <a:off x="6055208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dirty="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2F33DA09-8FD0-756F-D2AC-32A3C20DDBB4}"/>
              </a:ext>
            </a:extLst>
          </p:cNvPr>
          <p:cNvSpPr/>
          <p:nvPr/>
        </p:nvSpPr>
        <p:spPr>
          <a:xfrm>
            <a:off x="1421394" y="3198928"/>
            <a:ext cx="8617267" cy="1619317"/>
          </a:xfrm>
          <a:prstGeom prst="roundRect">
            <a:avLst>
              <a:gd name="adj" fmla="val 5485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1400EEC-0756-BA21-5775-A86733AAF3B5}"/>
              </a:ext>
            </a:extLst>
          </p:cNvPr>
          <p:cNvSpPr/>
          <p:nvPr/>
        </p:nvSpPr>
        <p:spPr>
          <a:xfrm>
            <a:off x="1502875" y="3026913"/>
            <a:ext cx="1729212" cy="3271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ESTAMOS AQUI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85DF77-95D7-D10A-5144-36BC212EA398}"/>
              </a:ext>
            </a:extLst>
          </p:cNvPr>
          <p:cNvSpPr txBox="1"/>
          <p:nvPr/>
        </p:nvSpPr>
        <p:spPr>
          <a:xfrm>
            <a:off x="8046934" y="6181151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3B2C528-A567-2E83-B44E-BD19B905A7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406808" y="5139915"/>
            <a:ext cx="1213166" cy="10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0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EXECUTANDO DIRECT RUNNER E SALVANDO NA NUVEM GCP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E81D413-C7F8-1F69-0257-49A306F8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52" y="909859"/>
            <a:ext cx="8347295" cy="50382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72A221-E33F-2EB7-70A0-0BD746A94565}"/>
              </a:ext>
            </a:extLst>
          </p:cNvPr>
          <p:cNvSpPr txBox="1"/>
          <p:nvPr/>
        </p:nvSpPr>
        <p:spPr>
          <a:xfrm>
            <a:off x="1827182" y="5948140"/>
            <a:ext cx="8442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CRIAR UMA VARIÁVEL PARA ARMAZENAR A CHAVE JSON ATRAVÉS DE SEU CAMINHO.</a:t>
            </a:r>
          </a:p>
          <a:p>
            <a:pPr algn="just"/>
            <a:r>
              <a:rPr lang="pt-B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VAMOS USAR A BIBLIOTECA OS, QUE SERVE PARA INTERAÇÃO ENTRE SISTEMA OPERACIONAIS SUBJACENTES E VAMOS REFERENCIAR A CHAVE PARA QUE FAÇA A CONEXÃO CORRETAMENTE, AO FINAL DO CÓDIGO A SAIDA SERÁ NO BUCKET ATRAVÉS DO CAMINHO ONDE QUEREMOS SALVAR O DATAFRAME, </a:t>
            </a:r>
            <a:r>
              <a:rPr lang="pt-BR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gs</a:t>
            </a:r>
            <a:r>
              <a:rPr lang="pt-B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://NOME-QUE-DEMOS.</a:t>
            </a:r>
          </a:p>
        </p:txBody>
      </p:sp>
    </p:spTree>
    <p:extLst>
      <p:ext uri="{BB962C8B-B14F-4D97-AF65-F5344CB8AC3E}">
        <p14:creationId xmlns:p14="http://schemas.microsoft.com/office/powerpoint/2010/main" val="3833282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VISUALIZAÇÃO DE EXECUÇÕES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FCB2EA2-038B-65FB-E22B-A19F7CDC4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1662588"/>
            <a:ext cx="1729212" cy="1051621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1F983D44-4183-3873-E198-54689EE75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1772650"/>
            <a:ext cx="1819747" cy="803468"/>
          </a:xfrm>
          <a:prstGeom prst="rect">
            <a:avLst/>
          </a:prstGeom>
        </p:spPr>
      </p:pic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D13B505-32DE-C550-A147-EB2494A65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8105746" y="1662588"/>
            <a:ext cx="1729212" cy="1051621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DE62444-4A45-F904-9DFC-040A1305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1772650"/>
            <a:ext cx="606923" cy="60692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19321F-10AE-1FA5-0CFE-B965C613F87E}"/>
              </a:ext>
            </a:extLst>
          </p:cNvPr>
          <p:cNvSpPr txBox="1"/>
          <p:nvPr/>
        </p:nvSpPr>
        <p:spPr>
          <a:xfrm>
            <a:off x="1790376" y="263960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98FE1E-1BC6-FFF8-70AA-17A5A7A0A3E4}"/>
              </a:ext>
            </a:extLst>
          </p:cNvPr>
          <p:cNvSpPr txBox="1"/>
          <p:nvPr/>
        </p:nvSpPr>
        <p:spPr>
          <a:xfrm>
            <a:off x="8003894" y="2646395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B822CFFA-8FC4-98AF-C807-B2A02ECD269D}"/>
              </a:ext>
            </a:extLst>
          </p:cNvPr>
          <p:cNvSpPr/>
          <p:nvPr/>
        </p:nvSpPr>
        <p:spPr>
          <a:xfrm>
            <a:off x="3612332" y="2052596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5694264A-3BFC-0B0C-0859-4155673F97E0}"/>
              </a:ext>
            </a:extLst>
          </p:cNvPr>
          <p:cNvSpPr/>
          <p:nvPr/>
        </p:nvSpPr>
        <p:spPr>
          <a:xfrm>
            <a:off x="6990076" y="2038582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8AA6BB3-8A62-F4B2-8159-854B15C2B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1" y="3429000"/>
            <a:ext cx="1729212" cy="1051621"/>
          </a:xfrm>
          <a:prstGeom prst="rect">
            <a:avLst/>
          </a:prstGeom>
        </p:spPr>
      </p:pic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83C29C60-BDDB-7105-8AAD-FCA8249D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t="23917" r="17736" b="24058"/>
          <a:stretch/>
        </p:blipFill>
        <p:spPr>
          <a:xfrm>
            <a:off x="4965825" y="3539062"/>
            <a:ext cx="1819747" cy="803468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D1959CFC-08ED-2F4E-617F-6A13E977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65" y="3539062"/>
            <a:ext cx="606923" cy="60692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6308D7-08F6-B68F-6E73-B0811055C038}"/>
              </a:ext>
            </a:extLst>
          </p:cNvPr>
          <p:cNvSpPr txBox="1"/>
          <p:nvPr/>
        </p:nvSpPr>
        <p:spPr>
          <a:xfrm>
            <a:off x="1790376" y="44060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MÁQUINA LOCAL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82567C-84CE-8FDF-FFC2-738F683AE682}"/>
              </a:ext>
            </a:extLst>
          </p:cNvPr>
          <p:cNvSpPr txBox="1"/>
          <p:nvPr/>
        </p:nvSpPr>
        <p:spPr>
          <a:xfrm>
            <a:off x="8003894" y="441280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346A3758-4761-C68B-B6EB-F9CF29C4D9D7}"/>
              </a:ext>
            </a:extLst>
          </p:cNvPr>
          <p:cNvSpPr/>
          <p:nvPr/>
        </p:nvSpPr>
        <p:spPr>
          <a:xfrm>
            <a:off x="3612332" y="3819008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EB2E81BC-082F-B602-A7A9-274629DEC876}"/>
              </a:ext>
            </a:extLst>
          </p:cNvPr>
          <p:cNvSpPr/>
          <p:nvPr/>
        </p:nvSpPr>
        <p:spPr>
          <a:xfrm>
            <a:off x="6990076" y="3804994"/>
            <a:ext cx="1129419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0F7F56B4-3433-6CCB-D18C-A693A313D2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363768" y="3371571"/>
            <a:ext cx="1213166" cy="1059256"/>
          </a:xfrm>
          <a:prstGeom prst="rect">
            <a:avLst/>
          </a:prstGeom>
        </p:spPr>
      </p:pic>
      <p:pic>
        <p:nvPicPr>
          <p:cNvPr id="32" name="Imagem 3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467EDA-36B5-FC19-64BB-280E3356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1555" r="6231" b="29064"/>
          <a:stretch/>
        </p:blipFill>
        <p:spPr>
          <a:xfrm>
            <a:off x="1883120" y="5163010"/>
            <a:ext cx="1729212" cy="105162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6AB9D52-080A-1ADA-0A45-34437B2766E8}"/>
              </a:ext>
            </a:extLst>
          </p:cNvPr>
          <p:cNvSpPr txBox="1"/>
          <p:nvPr/>
        </p:nvSpPr>
        <p:spPr>
          <a:xfrm>
            <a:off x="1790375" y="614002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E7ABC8C-291F-0AEB-7D1D-51BB5A5F4A6B}"/>
              </a:ext>
            </a:extLst>
          </p:cNvPr>
          <p:cNvSpPr txBox="1"/>
          <p:nvPr/>
        </p:nvSpPr>
        <p:spPr>
          <a:xfrm>
            <a:off x="4032890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0F3D81AA-E742-BF64-14DF-18F146BAAF3A}"/>
              </a:ext>
            </a:extLst>
          </p:cNvPr>
          <p:cNvSpPr/>
          <p:nvPr/>
        </p:nvSpPr>
        <p:spPr>
          <a:xfrm>
            <a:off x="3612331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CBB2981C-793B-0782-725A-64248923B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4392764" y="5105581"/>
            <a:ext cx="1213166" cy="1059256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F75251B-D79C-AE78-5691-76956ECC7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13" y="5313310"/>
            <a:ext cx="513803" cy="513803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CAA99167-3C57-4708-C29A-74E3A9500E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t="30144" r="25943" b="30125"/>
          <a:stretch/>
        </p:blipFill>
        <p:spPr>
          <a:xfrm>
            <a:off x="6415083" y="5153957"/>
            <a:ext cx="1213167" cy="1067651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1803CF90-F47A-A885-436D-7310F74F6F88}"/>
              </a:ext>
            </a:extLst>
          </p:cNvPr>
          <p:cNvSpPr/>
          <p:nvPr/>
        </p:nvSpPr>
        <p:spPr>
          <a:xfrm>
            <a:off x="5657226" y="5553018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: para a Direita 44">
            <a:extLst>
              <a:ext uri="{FF2B5EF4-FFF2-40B4-BE49-F238E27FC236}">
                <a16:creationId xmlns:a16="http://schemas.microsoft.com/office/drawing/2014/main" id="{B2A04D3C-19FB-CA10-242C-77B373852793}"/>
              </a:ext>
            </a:extLst>
          </p:cNvPr>
          <p:cNvSpPr/>
          <p:nvPr/>
        </p:nvSpPr>
        <p:spPr>
          <a:xfrm>
            <a:off x="7684636" y="5561033"/>
            <a:ext cx="706561" cy="2716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9CA03B-9BBA-5314-1509-039C44511768}"/>
              </a:ext>
            </a:extLst>
          </p:cNvPr>
          <p:cNvSpPr txBox="1"/>
          <p:nvPr/>
        </p:nvSpPr>
        <p:spPr>
          <a:xfrm>
            <a:off x="6055208" y="6146817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dirty="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2F33DA09-8FD0-756F-D2AC-32A3C20DDBB4}"/>
              </a:ext>
            </a:extLst>
          </p:cNvPr>
          <p:cNvSpPr/>
          <p:nvPr/>
        </p:nvSpPr>
        <p:spPr>
          <a:xfrm>
            <a:off x="1421394" y="4984815"/>
            <a:ext cx="8617267" cy="1619317"/>
          </a:xfrm>
          <a:prstGeom prst="roundRect">
            <a:avLst>
              <a:gd name="adj" fmla="val 5485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1400EEC-0756-BA21-5775-A86733AAF3B5}"/>
              </a:ext>
            </a:extLst>
          </p:cNvPr>
          <p:cNvSpPr/>
          <p:nvPr/>
        </p:nvSpPr>
        <p:spPr>
          <a:xfrm>
            <a:off x="1502875" y="4812800"/>
            <a:ext cx="1729212" cy="3271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ESTAMOS AQUI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CDFC26-425A-39A5-1EE7-F4DFBE8A0502}"/>
              </a:ext>
            </a:extLst>
          </p:cNvPr>
          <p:cNvSpPr txBox="1"/>
          <p:nvPr/>
        </p:nvSpPr>
        <p:spPr>
          <a:xfrm>
            <a:off x="8046934" y="6181151"/>
            <a:ext cx="193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44E40B9-25A0-2444-BDC5-9782B1A86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84" t="18215" r="64127" b="17654"/>
          <a:stretch/>
        </p:blipFill>
        <p:spPr>
          <a:xfrm>
            <a:off x="8406808" y="5139915"/>
            <a:ext cx="1213166" cy="10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2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TEMPLATE DATAFLOW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GOOGLE CLOUD DATAFLOW É UM SERVIÇO TOTALMENTE GERENCIADO PARA PROCESSAMENTO DE DADOS EM TEMPO REAL E EM LOTE. ELE É PROJETADO PARA FACILITAR A CRIAÇÃO, EXECUÇÃO E MONITORAMENTO DE PIPELINES DE DADOS ESCALÁVEIS E EFICIENTES. 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GOOGLE CLOUD DATAFLOW SUPORTA TANTO O PROCESSAMENTO EM LOTE (BATCH) QUANTO O PROCESSAMENTO EM TEMPO REAL (STREAMING).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AGORA O STORAGE RECEBERÁ NOSSO ARQUIVO DE DADOS DE ENTRADA, TERÁ UMA ROTINA DE ATRIBUIÇÕES EXECUTADO PELO DATAFLOW E SUA SAIDA NOVAMENTE NO STORAGE.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ENTRADA: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</a:p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SAIDA: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TARGET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7CF67185-4482-D370-44D4-247D05F4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6" y="2653026"/>
            <a:ext cx="5406752" cy="18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D787D9E-8ECA-A438-561B-4CE08B734972}"/>
              </a:ext>
            </a:extLst>
          </p:cNvPr>
          <p:cNvCxnSpPr>
            <a:cxnSpLocks/>
          </p:cNvCxnSpPr>
          <p:nvPr/>
        </p:nvCxnSpPr>
        <p:spPr>
          <a:xfrm>
            <a:off x="5682483" y="5731031"/>
            <a:ext cx="60547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2B5B7B73-B429-90C7-EC22-3C7C0223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9" y="1640278"/>
            <a:ext cx="1194722" cy="1194722"/>
          </a:xfrm>
          <a:prstGeom prst="rect">
            <a:avLst/>
          </a:prstGeom>
        </p:spPr>
      </p:pic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52FDD586-60DA-ADB2-58DD-2A658345D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18" y="1640278"/>
            <a:ext cx="1194722" cy="1194722"/>
          </a:xfrm>
          <a:prstGeom prst="rect">
            <a:avLst/>
          </a:prstGeom>
        </p:spPr>
      </p:pic>
      <p:pic>
        <p:nvPicPr>
          <p:cNvPr id="10" name="Imagem 9" descr="Forma&#10;&#10;Descrição gerada automaticamente">
            <a:extLst>
              <a:ext uri="{FF2B5EF4-FFF2-40B4-BE49-F238E27FC236}">
                <a16:creationId xmlns:a16="http://schemas.microsoft.com/office/drawing/2014/main" id="{AABED0C1-AA54-5C86-FABB-B5A426D4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37" y="1630301"/>
            <a:ext cx="1194722" cy="1194722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D10D227E-1219-9953-2439-FDE516B5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6" y="1630301"/>
            <a:ext cx="1194722" cy="1194722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530599E-A95E-B9B4-4331-D70BC91E1F91}"/>
              </a:ext>
            </a:extLst>
          </p:cNvPr>
          <p:cNvCxnSpPr>
            <a:cxnSpLocks/>
          </p:cNvCxnSpPr>
          <p:nvPr/>
        </p:nvCxnSpPr>
        <p:spPr>
          <a:xfrm>
            <a:off x="4195679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8AFB43-5274-8696-01EC-D587005B972D}"/>
              </a:ext>
            </a:extLst>
          </p:cNvPr>
          <p:cNvSpPr/>
          <p:nvPr/>
        </p:nvSpPr>
        <p:spPr>
          <a:xfrm>
            <a:off x="2779390" y="964573"/>
            <a:ext cx="1186004" cy="33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C72AE6-7E1F-EDB2-155B-65754F17377F}"/>
              </a:ext>
            </a:extLst>
          </p:cNvPr>
          <p:cNvSpPr txBox="1"/>
          <p:nvPr/>
        </p:nvSpPr>
        <p:spPr>
          <a:xfrm>
            <a:off x="5373238" y="914719"/>
            <a:ext cx="11407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hne"/>
              </a:rPr>
              <a:t>DISTRIBUIÇÃO DE PROCESSAMENTO</a:t>
            </a:r>
            <a:endParaRPr lang="pt-BR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ohne"/>
            </a:endParaRPr>
          </a:p>
          <a:p>
            <a:r>
              <a:rPr lang="pt-BR" sz="2000" b="1" i="0" dirty="0">
                <a:solidFill>
                  <a:srgbClr val="C00000"/>
                </a:solidFill>
                <a:effectLst/>
                <a:latin typeface="sohne"/>
              </a:rPr>
              <a:t>FILE SYSTEM</a:t>
            </a:r>
            <a:endParaRPr lang="pt-BR" sz="2000" b="1" dirty="0">
              <a:solidFill>
                <a:srgbClr val="C00000"/>
              </a:solidFill>
            </a:endParaRPr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3284F4D-E22D-D3F1-1BAB-3121D9CE9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4" r="3110" b="35832"/>
          <a:stretch/>
        </p:blipFill>
        <p:spPr>
          <a:xfrm>
            <a:off x="10333997" y="6267530"/>
            <a:ext cx="1858003" cy="557665"/>
          </a:xfrm>
          <a:prstGeom prst="rect">
            <a:avLst/>
          </a:prstGeom>
        </p:spPr>
      </p:pic>
      <p:pic>
        <p:nvPicPr>
          <p:cNvPr id="19" name="Imagem 18" descr="Forma&#10;&#10;Descrição gerada automaticamente">
            <a:extLst>
              <a:ext uri="{FF2B5EF4-FFF2-40B4-BE49-F238E27FC236}">
                <a16:creationId xmlns:a16="http://schemas.microsoft.com/office/drawing/2014/main" id="{98CD1ACD-27A5-E951-F58C-BA2FEAE7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75" y="1640278"/>
            <a:ext cx="1194722" cy="1194722"/>
          </a:xfrm>
          <a:prstGeom prst="rect">
            <a:avLst/>
          </a:prstGeom>
        </p:spPr>
      </p:pic>
      <p:pic>
        <p:nvPicPr>
          <p:cNvPr id="25" name="Imagem 24" descr="Forma&#10;&#10;Descrição gerada automaticamente">
            <a:extLst>
              <a:ext uri="{FF2B5EF4-FFF2-40B4-BE49-F238E27FC236}">
                <a16:creationId xmlns:a16="http://schemas.microsoft.com/office/drawing/2014/main" id="{3C00E497-3C77-74DB-872D-EE1E904DB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3" y="1640278"/>
            <a:ext cx="1194722" cy="1194722"/>
          </a:xfrm>
          <a:prstGeom prst="rect">
            <a:avLst/>
          </a:prstGeom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767FA0C-60DD-2D73-4AC1-88FDD981D829}"/>
              </a:ext>
            </a:extLst>
          </p:cNvPr>
          <p:cNvCxnSpPr>
            <a:cxnSpLocks/>
          </p:cNvCxnSpPr>
          <p:nvPr/>
        </p:nvCxnSpPr>
        <p:spPr>
          <a:xfrm>
            <a:off x="5384255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376E7344-52FE-78B3-2E02-D118C3396B69}"/>
              </a:ext>
            </a:extLst>
          </p:cNvPr>
          <p:cNvCxnSpPr>
            <a:cxnSpLocks/>
          </p:cNvCxnSpPr>
          <p:nvPr/>
        </p:nvCxnSpPr>
        <p:spPr>
          <a:xfrm>
            <a:off x="6570202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D828D0F-2A06-CF26-ED33-C5660E77CA21}"/>
              </a:ext>
            </a:extLst>
          </p:cNvPr>
          <p:cNvCxnSpPr>
            <a:cxnSpLocks/>
          </p:cNvCxnSpPr>
          <p:nvPr/>
        </p:nvCxnSpPr>
        <p:spPr>
          <a:xfrm>
            <a:off x="7758778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CB32B406-611C-529F-3CAD-BDCD6736A4B6}"/>
              </a:ext>
            </a:extLst>
          </p:cNvPr>
          <p:cNvCxnSpPr>
            <a:cxnSpLocks/>
          </p:cNvCxnSpPr>
          <p:nvPr/>
        </p:nvCxnSpPr>
        <p:spPr>
          <a:xfrm>
            <a:off x="3009398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55BD03B3-EC0A-5471-6119-7292230A86BB}"/>
              </a:ext>
            </a:extLst>
          </p:cNvPr>
          <p:cNvCxnSpPr>
            <a:cxnSpLocks/>
          </p:cNvCxnSpPr>
          <p:nvPr/>
        </p:nvCxnSpPr>
        <p:spPr>
          <a:xfrm>
            <a:off x="8992533" y="2829117"/>
            <a:ext cx="0" cy="594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1D31ECE-5207-031F-8FF3-1FE364ECEF36}"/>
              </a:ext>
            </a:extLst>
          </p:cNvPr>
          <p:cNvCxnSpPr>
            <a:cxnSpLocks/>
          </p:cNvCxnSpPr>
          <p:nvPr/>
        </p:nvCxnSpPr>
        <p:spPr>
          <a:xfrm flipH="1">
            <a:off x="2997019" y="3429000"/>
            <a:ext cx="6012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029E7855-E5DE-C165-0DD1-26362D504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06" y="5248125"/>
            <a:ext cx="965813" cy="965813"/>
          </a:xfrm>
          <a:prstGeom prst="rect">
            <a:avLst/>
          </a:prstGeom>
        </p:spPr>
      </p:pic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21C6016D-C015-82F1-9ED5-845A2A1CE2A3}"/>
              </a:ext>
            </a:extLst>
          </p:cNvPr>
          <p:cNvSpPr/>
          <p:nvPr/>
        </p:nvSpPr>
        <p:spPr>
          <a:xfrm>
            <a:off x="4901348" y="4856236"/>
            <a:ext cx="2169075" cy="1548144"/>
          </a:xfrm>
          <a:prstGeom prst="roundRect">
            <a:avLst>
              <a:gd name="adj" fmla="val 6822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B8E1F8C-465B-1DB7-B77A-9B597766271E}"/>
              </a:ext>
            </a:extLst>
          </p:cNvPr>
          <p:cNvSpPr txBox="1"/>
          <p:nvPr/>
        </p:nvSpPr>
        <p:spPr>
          <a:xfrm>
            <a:off x="5149184" y="6143907"/>
            <a:ext cx="741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DF4A829-03F2-3B03-3E8C-E11DE0E49858}"/>
              </a:ext>
            </a:extLst>
          </p:cNvPr>
          <p:cNvSpPr txBox="1"/>
          <p:nvPr/>
        </p:nvSpPr>
        <p:spPr>
          <a:xfrm>
            <a:off x="5931719" y="6143907"/>
            <a:ext cx="10964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REDUNDANCE</a:t>
            </a:r>
          </a:p>
        </p:txBody>
      </p:sp>
      <p:pic>
        <p:nvPicPr>
          <p:cNvPr id="62" name="Imagem 61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1B3287EB-47AC-F77B-7538-1F6BBADC6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87" y="5248125"/>
            <a:ext cx="965813" cy="965813"/>
          </a:xfrm>
          <a:prstGeom prst="rect">
            <a:avLst/>
          </a:prstGeom>
        </p:spPr>
      </p:pic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D50DB3BE-ECD6-E308-F69A-8461E2743B8B}"/>
              </a:ext>
            </a:extLst>
          </p:cNvPr>
          <p:cNvCxnSpPr>
            <a:cxnSpLocks/>
          </p:cNvCxnSpPr>
          <p:nvPr/>
        </p:nvCxnSpPr>
        <p:spPr>
          <a:xfrm>
            <a:off x="5978979" y="3445008"/>
            <a:ext cx="24040" cy="143891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m 67" descr="Uma imagem contendo Ícone&#10;&#10;Descrição gerada automaticamente">
            <a:extLst>
              <a:ext uri="{FF2B5EF4-FFF2-40B4-BE49-F238E27FC236}">
                <a16:creationId xmlns:a16="http://schemas.microsoft.com/office/drawing/2014/main" id="{C68C826F-C0FB-5FD5-83DF-55DDBEA76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336" l="586" r="98438">
                        <a14:foregroundMark x1="10547" y1="2734" x2="10547" y2="2734"/>
                        <a14:foregroundMark x1="10547" y1="2734" x2="10547" y2="2734"/>
                        <a14:foregroundMark x1="11719" y1="3516" x2="11719" y2="3516"/>
                        <a14:foregroundMark x1="14844" y1="2930" x2="14844" y2="2930"/>
                        <a14:foregroundMark x1="19727" y1="2930" x2="19727" y2="2930"/>
                        <a14:foregroundMark x1="21680" y1="2539" x2="21680" y2="2539"/>
                        <a14:foregroundMark x1="29492" y1="3125" x2="29492" y2="3125"/>
                        <a14:foregroundMark x1="26563" y1="21094" x2="26563" y2="21094"/>
                        <a14:foregroundMark x1="15234" y1="13086" x2="53125" y2="24219"/>
                        <a14:foregroundMark x1="53125" y1="24219" x2="53516" y2="24609"/>
                        <a14:foregroundMark x1="8203" y1="11133" x2="11133" y2="42969"/>
                        <a14:foregroundMark x1="11133" y1="42969" x2="11133" y2="42969"/>
                        <a14:foregroundMark x1="6055" y1="19922" x2="6836" y2="63281"/>
                        <a14:foregroundMark x1="1172" y1="17578" x2="1953" y2="66797"/>
                        <a14:foregroundMark x1="1953" y1="66797" x2="1953" y2="66797"/>
                        <a14:foregroundMark x1="9766" y1="38281" x2="29492" y2="38477"/>
                        <a14:foregroundMark x1="29492" y1="38477" x2="53906" y2="35547"/>
                        <a14:foregroundMark x1="53906" y1="35547" x2="61328" y2="28906"/>
                        <a14:foregroundMark x1="61328" y1="28906" x2="83398" y2="27734"/>
                        <a14:foregroundMark x1="83398" y1="27734" x2="96094" y2="32617"/>
                        <a14:foregroundMark x1="96094" y1="32617" x2="95508" y2="84766"/>
                        <a14:foregroundMark x1="95508" y1="84766" x2="77148" y2="87500"/>
                        <a14:foregroundMark x1="77148" y1="87500" x2="61523" y2="84766"/>
                        <a14:foregroundMark x1="1758" y1="63281" x2="3906" y2="89258"/>
                        <a14:foregroundMark x1="3906" y1="89258" x2="79688" y2="93945"/>
                        <a14:foregroundMark x1="79688" y1="93945" x2="92578" y2="93945"/>
                        <a14:foregroundMark x1="92578" y1="93945" x2="98828" y2="82617"/>
                        <a14:foregroundMark x1="98828" y1="82617" x2="97266" y2="19336"/>
                        <a14:foregroundMark x1="97266" y1="19336" x2="52539" y2="17969"/>
                        <a14:foregroundMark x1="4688" y1="65625" x2="1758" y2="89063"/>
                        <a14:foregroundMark x1="1758" y1="89063" x2="14453" y2="94336"/>
                        <a14:foregroundMark x1="14453" y1="94336" x2="80273" y2="95117"/>
                        <a14:foregroundMark x1="80273" y1="95117" x2="93750" y2="93555"/>
                        <a14:foregroundMark x1="93750" y1="93555" x2="98438" y2="84375"/>
                        <a14:foregroundMark x1="98438" y1="84375" x2="98438" y2="84375"/>
                        <a14:foregroundMark x1="1758" y1="15820" x2="11133" y2="4492"/>
                        <a14:foregroundMark x1="11133" y1="4492" x2="37695" y2="9570"/>
                        <a14:foregroundMark x1="37695" y1="9570" x2="51953" y2="19141"/>
                        <a14:foregroundMark x1="51953" y1="19141" x2="64648" y2="21289"/>
                        <a14:foregroundMark x1="64648" y1="21289" x2="85547" y2="18750"/>
                        <a14:foregroundMark x1="11719" y1="3516" x2="34375" y2="5273"/>
                        <a14:foregroundMark x1="34375" y1="5273" x2="45703" y2="13672"/>
                        <a14:foregroundMark x1="6445" y1="15820" x2="781" y2="70898"/>
                        <a14:foregroundMark x1="781" y1="70898" x2="781" y2="70898"/>
                        <a14:foregroundMark x1="9570" y1="17969" x2="20898" y2="40820"/>
                        <a14:foregroundMark x1="20898" y1="40820" x2="41211" y2="37500"/>
                        <a14:foregroundMark x1="41211" y1="37500" x2="21484" y2="30078"/>
                        <a14:foregroundMark x1="21484" y1="30078" x2="67578" y2="22461"/>
                        <a14:foregroundMark x1="67578" y1="22461" x2="25391" y2="23633"/>
                        <a14:foregroundMark x1="25391" y1="23633" x2="72266" y2="29102"/>
                        <a14:foregroundMark x1="72266" y1="29102" x2="82227" y2="25781"/>
                        <a14:foregroundMark x1="82227" y1="25781" x2="82227" y2="24805"/>
                        <a14:foregroundMark x1="21875" y1="25977" x2="64258" y2="27734"/>
                        <a14:foregroundMark x1="64258" y1="27734" x2="92578" y2="25391"/>
                        <a14:foregroundMark x1="92578" y1="25391" x2="92578" y2="25391"/>
                        <a14:foregroundMark x1="19336" y1="34961" x2="42383" y2="29492"/>
                        <a14:foregroundMark x1="42383" y1="29492" x2="42383" y2="29492"/>
                        <a14:foregroundMark x1="27344" y1="34570" x2="51953" y2="27930"/>
                        <a14:foregroundMark x1="51953" y1="27930" x2="52148" y2="27734"/>
                        <a14:foregroundMark x1="37109" y1="45313" x2="49219" y2="27930"/>
                        <a14:foregroundMark x1="45898" y1="33789" x2="80078" y2="20313"/>
                        <a14:foregroundMark x1="48633" y1="31836" x2="64648" y2="31836"/>
                        <a14:foregroundMark x1="1172" y1="87109" x2="75195" y2="94336"/>
                        <a14:foregroundMark x1="75195" y1="94336" x2="88672" y2="92773"/>
                        <a14:foregroundMark x1="10156" y1="21289" x2="34375" y2="22656"/>
                        <a14:foregroundMark x1="64453" y1="23047" x2="88672" y2="24219"/>
                        <a14:foregroundMark x1="88672" y1="24219" x2="92383" y2="23828"/>
                        <a14:foregroundMark x1="56641" y1="32422" x2="42773" y2="42773"/>
                        <a14:foregroundMark x1="42773" y1="42773" x2="39258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49" y="4922787"/>
            <a:ext cx="447995" cy="447995"/>
          </a:xfrm>
          <a:prstGeom prst="rect">
            <a:avLst/>
          </a:prstGeom>
        </p:spPr>
      </p:pic>
      <p:pic>
        <p:nvPicPr>
          <p:cNvPr id="70" name="Imagem 69" descr="Uma imagem contendo Ícone&#10;&#10;Descrição gerada automaticamente">
            <a:extLst>
              <a:ext uri="{FF2B5EF4-FFF2-40B4-BE49-F238E27FC236}">
                <a16:creationId xmlns:a16="http://schemas.microsoft.com/office/drawing/2014/main" id="{E6BB55FC-7770-2D12-5BBD-4A2580159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4336" l="586" r="98438">
                        <a14:foregroundMark x1="10547" y1="2734" x2="10547" y2="2734"/>
                        <a14:foregroundMark x1="10547" y1="2734" x2="10547" y2="2734"/>
                        <a14:foregroundMark x1="11719" y1="3516" x2="11719" y2="3516"/>
                        <a14:foregroundMark x1="14844" y1="2930" x2="14844" y2="2930"/>
                        <a14:foregroundMark x1="19727" y1="2930" x2="19727" y2="2930"/>
                        <a14:foregroundMark x1="21680" y1="2539" x2="21680" y2="2539"/>
                        <a14:foregroundMark x1="29492" y1="3125" x2="29492" y2="3125"/>
                        <a14:foregroundMark x1="26563" y1="21094" x2="26563" y2="21094"/>
                        <a14:foregroundMark x1="15234" y1="13086" x2="53125" y2="24219"/>
                        <a14:foregroundMark x1="53125" y1="24219" x2="53516" y2="24609"/>
                        <a14:foregroundMark x1="8203" y1="11133" x2="11133" y2="42969"/>
                        <a14:foregroundMark x1="11133" y1="42969" x2="11133" y2="42969"/>
                        <a14:foregroundMark x1="6055" y1="19922" x2="6836" y2="63281"/>
                        <a14:foregroundMark x1="1172" y1="17578" x2="1953" y2="66797"/>
                        <a14:foregroundMark x1="1953" y1="66797" x2="1953" y2="66797"/>
                        <a14:foregroundMark x1="9766" y1="38281" x2="29492" y2="38477"/>
                        <a14:foregroundMark x1="29492" y1="38477" x2="53906" y2="35547"/>
                        <a14:foregroundMark x1="53906" y1="35547" x2="61328" y2="28906"/>
                        <a14:foregroundMark x1="61328" y1="28906" x2="83398" y2="27734"/>
                        <a14:foregroundMark x1="83398" y1="27734" x2="96094" y2="32617"/>
                        <a14:foregroundMark x1="96094" y1="32617" x2="95508" y2="84766"/>
                        <a14:foregroundMark x1="95508" y1="84766" x2="77148" y2="87500"/>
                        <a14:foregroundMark x1="77148" y1="87500" x2="61523" y2="84766"/>
                        <a14:foregroundMark x1="1758" y1="63281" x2="3906" y2="89258"/>
                        <a14:foregroundMark x1="3906" y1="89258" x2="79688" y2="93945"/>
                        <a14:foregroundMark x1="79688" y1="93945" x2="92578" y2="93945"/>
                        <a14:foregroundMark x1="92578" y1="93945" x2="98828" y2="82617"/>
                        <a14:foregroundMark x1="98828" y1="82617" x2="97266" y2="19336"/>
                        <a14:foregroundMark x1="97266" y1="19336" x2="52539" y2="17969"/>
                        <a14:foregroundMark x1="4688" y1="65625" x2="1758" y2="89063"/>
                        <a14:foregroundMark x1="1758" y1="89063" x2="14453" y2="94336"/>
                        <a14:foregroundMark x1="14453" y1="94336" x2="80273" y2="95117"/>
                        <a14:foregroundMark x1="80273" y1="95117" x2="93750" y2="93555"/>
                        <a14:foregroundMark x1="93750" y1="93555" x2="98438" y2="84375"/>
                        <a14:foregroundMark x1="98438" y1="84375" x2="98438" y2="84375"/>
                        <a14:foregroundMark x1="1758" y1="15820" x2="11133" y2="4492"/>
                        <a14:foregroundMark x1="11133" y1="4492" x2="37695" y2="9570"/>
                        <a14:foregroundMark x1="37695" y1="9570" x2="51953" y2="19141"/>
                        <a14:foregroundMark x1="51953" y1="19141" x2="64648" y2="21289"/>
                        <a14:foregroundMark x1="64648" y1="21289" x2="85547" y2="18750"/>
                        <a14:foregroundMark x1="11719" y1="3516" x2="34375" y2="5273"/>
                        <a14:foregroundMark x1="34375" y1="5273" x2="45703" y2="13672"/>
                        <a14:foregroundMark x1="6445" y1="15820" x2="781" y2="70898"/>
                        <a14:foregroundMark x1="781" y1="70898" x2="781" y2="70898"/>
                        <a14:foregroundMark x1="9570" y1="17969" x2="20898" y2="40820"/>
                        <a14:foregroundMark x1="20898" y1="40820" x2="41211" y2="37500"/>
                        <a14:foregroundMark x1="41211" y1="37500" x2="21484" y2="30078"/>
                        <a14:foregroundMark x1="21484" y1="30078" x2="67578" y2="22461"/>
                        <a14:foregroundMark x1="67578" y1="22461" x2="25391" y2="23633"/>
                        <a14:foregroundMark x1="25391" y1="23633" x2="72266" y2="29102"/>
                        <a14:foregroundMark x1="72266" y1="29102" x2="82227" y2="25781"/>
                        <a14:foregroundMark x1="82227" y1="25781" x2="82227" y2="24805"/>
                        <a14:foregroundMark x1="21875" y1="25977" x2="64258" y2="27734"/>
                        <a14:foregroundMark x1="64258" y1="27734" x2="92578" y2="25391"/>
                        <a14:foregroundMark x1="92578" y1="25391" x2="92578" y2="25391"/>
                        <a14:foregroundMark x1="19336" y1="34961" x2="42383" y2="29492"/>
                        <a14:foregroundMark x1="42383" y1="29492" x2="42383" y2="29492"/>
                        <a14:foregroundMark x1="27344" y1="34570" x2="51953" y2="27930"/>
                        <a14:foregroundMark x1="51953" y1="27930" x2="52148" y2="27734"/>
                        <a14:foregroundMark x1="37109" y1="45313" x2="49219" y2="27930"/>
                        <a14:foregroundMark x1="45898" y1="33789" x2="80078" y2="20313"/>
                        <a14:foregroundMark x1="48633" y1="31836" x2="64648" y2="31836"/>
                        <a14:foregroundMark x1="1172" y1="87109" x2="75195" y2="94336"/>
                        <a14:foregroundMark x1="75195" y1="94336" x2="88672" y2="92773"/>
                        <a14:foregroundMark x1="10156" y1="21289" x2="34375" y2="22656"/>
                        <a14:foregroundMark x1="64453" y1="23047" x2="88672" y2="24219"/>
                        <a14:foregroundMark x1="88672" y1="24219" x2="92383" y2="23828"/>
                        <a14:foregroundMark x1="56641" y1="32422" x2="42773" y2="42773"/>
                        <a14:foregroundMark x1="42773" y1="42773" x2="39258" y2="4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87" y="3978128"/>
            <a:ext cx="447995" cy="447995"/>
          </a:xfrm>
          <a:prstGeom prst="rect">
            <a:avLst/>
          </a:prstGeom>
        </p:spPr>
      </p:pic>
      <p:sp>
        <p:nvSpPr>
          <p:cNvPr id="73" name="Seta: para Baixo 72">
            <a:extLst>
              <a:ext uri="{FF2B5EF4-FFF2-40B4-BE49-F238E27FC236}">
                <a16:creationId xmlns:a16="http://schemas.microsoft.com/office/drawing/2014/main" id="{D7E90951-B3FD-678C-EC36-71FE87C650BC}"/>
              </a:ext>
            </a:extLst>
          </p:cNvPr>
          <p:cNvSpPr/>
          <p:nvPr/>
        </p:nvSpPr>
        <p:spPr>
          <a:xfrm rot="10800000">
            <a:off x="5000869" y="3815573"/>
            <a:ext cx="298234" cy="735511"/>
          </a:xfrm>
          <a:prstGeom prst="downArrow">
            <a:avLst>
              <a:gd name="adj1" fmla="val 50000"/>
              <a:gd name="adj2" fmla="val 5649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800" b="1" dirty="0"/>
              <a:t>DISTRIBUIDO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EBF70E6-D138-75D4-5626-0DC635ABC551}"/>
              </a:ext>
            </a:extLst>
          </p:cNvPr>
          <p:cNvSpPr/>
          <p:nvPr/>
        </p:nvSpPr>
        <p:spPr>
          <a:xfrm>
            <a:off x="5638218" y="4175391"/>
            <a:ext cx="704152" cy="2067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62FF1AA0-A95E-0FBC-1E8E-678322846FE5}"/>
              </a:ext>
            </a:extLst>
          </p:cNvPr>
          <p:cNvSpPr/>
          <p:nvPr/>
        </p:nvSpPr>
        <p:spPr>
          <a:xfrm>
            <a:off x="5638218" y="4197759"/>
            <a:ext cx="168598" cy="1685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1</a:t>
            </a: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08EC6031-199F-A5A1-7E10-44507B83D32E}"/>
              </a:ext>
            </a:extLst>
          </p:cNvPr>
          <p:cNvSpPr/>
          <p:nvPr/>
        </p:nvSpPr>
        <p:spPr>
          <a:xfrm>
            <a:off x="5816736" y="4197759"/>
            <a:ext cx="168598" cy="16859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2</a:t>
            </a: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CE7D0D52-D54B-3DB3-A779-E46A72535A57}"/>
              </a:ext>
            </a:extLst>
          </p:cNvPr>
          <p:cNvSpPr/>
          <p:nvPr/>
        </p:nvSpPr>
        <p:spPr>
          <a:xfrm>
            <a:off x="5995254" y="4197759"/>
            <a:ext cx="168598" cy="1685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3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C79EA74C-1177-D357-10F9-D437F24E3930}"/>
              </a:ext>
            </a:extLst>
          </p:cNvPr>
          <p:cNvSpPr/>
          <p:nvPr/>
        </p:nvSpPr>
        <p:spPr>
          <a:xfrm>
            <a:off x="6173772" y="4197759"/>
            <a:ext cx="168598" cy="1685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4</a:t>
            </a: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2A9BD378-EF8B-7FA9-9C3A-5991D53B46F1}"/>
              </a:ext>
            </a:extLst>
          </p:cNvPr>
          <p:cNvGrpSpPr/>
          <p:nvPr/>
        </p:nvGrpSpPr>
        <p:grpSpPr>
          <a:xfrm>
            <a:off x="2650067" y="2558056"/>
            <a:ext cx="1899956" cy="206775"/>
            <a:chOff x="2650067" y="2558056"/>
            <a:chExt cx="1899956" cy="206775"/>
          </a:xfrm>
        </p:grpSpPr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DCAD6057-FB9C-BA86-385B-1F53BB6E471E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E34C819E-27B0-4C12-79E8-A645F2F14E08}"/>
                </a:ext>
              </a:extLst>
            </p:cNvPr>
            <p:cNvSpPr/>
            <p:nvPr/>
          </p:nvSpPr>
          <p:spPr>
            <a:xfrm>
              <a:off x="2650067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3149DCAD-D322-FFB8-5108-85B824EA381A}"/>
                </a:ext>
              </a:extLst>
            </p:cNvPr>
            <p:cNvSpPr/>
            <p:nvPr/>
          </p:nvSpPr>
          <p:spPr>
            <a:xfrm>
              <a:off x="2828585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86" name="Retângulo: Cantos Arredondados 85">
              <a:extLst>
                <a:ext uri="{FF2B5EF4-FFF2-40B4-BE49-F238E27FC236}">
                  <a16:creationId xmlns:a16="http://schemas.microsoft.com/office/drawing/2014/main" id="{11B08B0B-FBF1-A19C-E59C-018756328B11}"/>
                </a:ext>
              </a:extLst>
            </p:cNvPr>
            <p:cNvSpPr/>
            <p:nvPr/>
          </p:nvSpPr>
          <p:spPr>
            <a:xfrm>
              <a:off x="3007103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714578AD-842C-20AB-D211-41AB44846A08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C1EE31B4-9B5B-B6FC-776B-9145E829B53F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: Cantos Arredondados 88">
              <a:extLst>
                <a:ext uri="{FF2B5EF4-FFF2-40B4-BE49-F238E27FC236}">
                  <a16:creationId xmlns:a16="http://schemas.microsoft.com/office/drawing/2014/main" id="{523329AF-A8DA-1C75-0EE2-16865D41FD9A}"/>
                </a:ext>
              </a:extLst>
            </p:cNvPr>
            <p:cNvSpPr/>
            <p:nvPr/>
          </p:nvSpPr>
          <p:spPr>
            <a:xfrm>
              <a:off x="3845871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EE3414EF-9F51-5E8C-10A8-7C308052B8D3}"/>
                </a:ext>
              </a:extLst>
            </p:cNvPr>
            <p:cNvSpPr/>
            <p:nvPr/>
          </p:nvSpPr>
          <p:spPr>
            <a:xfrm>
              <a:off x="4024389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E228D704-7A1B-B865-7C17-E6D330D16252}"/>
                </a:ext>
              </a:extLst>
            </p:cNvPr>
            <p:cNvSpPr/>
            <p:nvPr/>
          </p:nvSpPr>
          <p:spPr>
            <a:xfrm>
              <a:off x="4381425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6CB82E5F-8B48-4893-A3F1-6A496C4A391B}"/>
              </a:ext>
            </a:extLst>
          </p:cNvPr>
          <p:cNvGrpSpPr/>
          <p:nvPr/>
        </p:nvGrpSpPr>
        <p:grpSpPr>
          <a:xfrm>
            <a:off x="5042640" y="2561335"/>
            <a:ext cx="1899956" cy="206775"/>
            <a:chOff x="2650067" y="2558056"/>
            <a:chExt cx="1899956" cy="206775"/>
          </a:xfrm>
        </p:grpSpPr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C0A08B10-4998-4451-3CAA-AF7A987D4D61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: Cantos Arredondados 96">
              <a:extLst>
                <a:ext uri="{FF2B5EF4-FFF2-40B4-BE49-F238E27FC236}">
                  <a16:creationId xmlns:a16="http://schemas.microsoft.com/office/drawing/2014/main" id="{EE88767E-76B3-F005-582D-E23BE4693D10}"/>
                </a:ext>
              </a:extLst>
            </p:cNvPr>
            <p:cNvSpPr/>
            <p:nvPr/>
          </p:nvSpPr>
          <p:spPr>
            <a:xfrm>
              <a:off x="2828585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98" name="Retângulo: Cantos Arredondados 97">
              <a:extLst>
                <a:ext uri="{FF2B5EF4-FFF2-40B4-BE49-F238E27FC236}">
                  <a16:creationId xmlns:a16="http://schemas.microsoft.com/office/drawing/2014/main" id="{BA84AB97-0272-11BD-1804-78FABEC14884}"/>
                </a:ext>
              </a:extLst>
            </p:cNvPr>
            <p:cNvSpPr/>
            <p:nvPr/>
          </p:nvSpPr>
          <p:spPr>
            <a:xfrm>
              <a:off x="3007103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46462210-CF4B-5D1A-8241-B91803A13352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100" name="Retângulo: Cantos Arredondados 99">
              <a:extLst>
                <a:ext uri="{FF2B5EF4-FFF2-40B4-BE49-F238E27FC236}">
                  <a16:creationId xmlns:a16="http://schemas.microsoft.com/office/drawing/2014/main" id="{E2D8AEF6-638E-53A5-BB8D-6724DCAC4262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: Cantos Arredondados 100">
              <a:extLst>
                <a:ext uri="{FF2B5EF4-FFF2-40B4-BE49-F238E27FC236}">
                  <a16:creationId xmlns:a16="http://schemas.microsoft.com/office/drawing/2014/main" id="{8D37D446-1C15-3240-B463-CC23E742C24B}"/>
                </a:ext>
              </a:extLst>
            </p:cNvPr>
            <p:cNvSpPr/>
            <p:nvPr/>
          </p:nvSpPr>
          <p:spPr>
            <a:xfrm>
              <a:off x="3845871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5EA509A9-41D5-9EEA-51B9-F60822174F5F}"/>
                </a:ext>
              </a:extLst>
            </p:cNvPr>
            <p:cNvSpPr/>
            <p:nvPr/>
          </p:nvSpPr>
          <p:spPr>
            <a:xfrm>
              <a:off x="4202907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2D38B3DC-9C51-8B11-25B0-B034533D0F17}"/>
                </a:ext>
              </a:extLst>
            </p:cNvPr>
            <p:cNvSpPr/>
            <p:nvPr/>
          </p:nvSpPr>
          <p:spPr>
            <a:xfrm>
              <a:off x="4381425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B674476E-69D2-3BC3-05B4-0A689FBDB2AA}"/>
              </a:ext>
            </a:extLst>
          </p:cNvPr>
          <p:cNvGrpSpPr/>
          <p:nvPr/>
        </p:nvGrpSpPr>
        <p:grpSpPr>
          <a:xfrm>
            <a:off x="7431417" y="2563290"/>
            <a:ext cx="1899956" cy="206775"/>
            <a:chOff x="2650067" y="2558056"/>
            <a:chExt cx="1899956" cy="206775"/>
          </a:xfrm>
        </p:grpSpPr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382A472C-55CA-8274-C8DB-00E9017910C8}"/>
                </a:ext>
              </a:extLst>
            </p:cNvPr>
            <p:cNvSpPr/>
            <p:nvPr/>
          </p:nvSpPr>
          <p:spPr>
            <a:xfrm>
              <a:off x="2650067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B47DF755-5E3A-C364-524B-4DFDC0058D5E}"/>
                </a:ext>
              </a:extLst>
            </p:cNvPr>
            <p:cNvSpPr/>
            <p:nvPr/>
          </p:nvSpPr>
          <p:spPr>
            <a:xfrm>
              <a:off x="2650067" y="2580424"/>
              <a:ext cx="168598" cy="1685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1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53F5BD39-DBAE-C57D-C632-B39E62110727}"/>
                </a:ext>
              </a:extLst>
            </p:cNvPr>
            <p:cNvSpPr/>
            <p:nvPr/>
          </p:nvSpPr>
          <p:spPr>
            <a:xfrm>
              <a:off x="3185621" y="2580424"/>
              <a:ext cx="168598" cy="16859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4</a:t>
              </a:r>
            </a:p>
          </p:txBody>
        </p:sp>
        <p:sp>
          <p:nvSpPr>
            <p:cNvPr id="111" name="Retângulo: Cantos Arredondados 110">
              <a:extLst>
                <a:ext uri="{FF2B5EF4-FFF2-40B4-BE49-F238E27FC236}">
                  <a16:creationId xmlns:a16="http://schemas.microsoft.com/office/drawing/2014/main" id="{D5182E29-F851-9FA9-5589-AC54EAA1F184}"/>
                </a:ext>
              </a:extLst>
            </p:cNvPr>
            <p:cNvSpPr/>
            <p:nvPr/>
          </p:nvSpPr>
          <p:spPr>
            <a:xfrm>
              <a:off x="3845871" y="2558056"/>
              <a:ext cx="704152" cy="2067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D754A50E-2550-0B93-FCCC-736653F7E52B}"/>
                </a:ext>
              </a:extLst>
            </p:cNvPr>
            <p:cNvSpPr/>
            <p:nvPr/>
          </p:nvSpPr>
          <p:spPr>
            <a:xfrm>
              <a:off x="4024389" y="2580424"/>
              <a:ext cx="168598" cy="16859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2</a:t>
              </a:r>
            </a:p>
          </p:txBody>
        </p:sp>
        <p:sp>
          <p:nvSpPr>
            <p:cNvPr id="114" name="Retângulo: Cantos Arredondados 113">
              <a:extLst>
                <a:ext uri="{FF2B5EF4-FFF2-40B4-BE49-F238E27FC236}">
                  <a16:creationId xmlns:a16="http://schemas.microsoft.com/office/drawing/2014/main" id="{8F12C674-FFE8-837A-638E-A9B56403B169}"/>
                </a:ext>
              </a:extLst>
            </p:cNvPr>
            <p:cNvSpPr/>
            <p:nvPr/>
          </p:nvSpPr>
          <p:spPr>
            <a:xfrm>
              <a:off x="4202907" y="2580424"/>
              <a:ext cx="168598" cy="1685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500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576F6-C4EB-AF3B-538B-DDCD69A9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4" y="1069819"/>
            <a:ext cx="5988775" cy="565476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TEMPLATE DATAFLOW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VAMOS DECLARAR A VARIÁVEL PIPELINE_OPTIONS, PARA ATRAVÉS DELA TRANSCREVERMOS AS CONFIGURAÇÕES DE COMO SERÁ O NOSSO PIPELINE. ESSAS INFORMAÇÕES DESCRITAS NO NOSSO CÓDIGO SÃO BÁSICAS E ATRAVÉS DELAS O FLUXO DE DADOS JÁ É FUNCIONAL.</a:t>
            </a:r>
          </a:p>
          <a:p>
            <a:pPr algn="just"/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ID DO PROJETO ESTÁ NO PAINEL INICIAL:</a:t>
            </a:r>
            <a:endParaRPr lang="pt-BR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FAAD944-3FD8-B798-0FE5-D04912C09182}"/>
              </a:ext>
            </a:extLst>
          </p:cNvPr>
          <p:cNvSpPr/>
          <p:nvPr/>
        </p:nvSpPr>
        <p:spPr>
          <a:xfrm>
            <a:off x="441410" y="1775987"/>
            <a:ext cx="3868039" cy="12026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101B70-7529-75E1-1B84-DDE74A0B06D7}"/>
              </a:ext>
            </a:extLst>
          </p:cNvPr>
          <p:cNvSpPr/>
          <p:nvPr/>
        </p:nvSpPr>
        <p:spPr>
          <a:xfrm>
            <a:off x="2802856" y="4119326"/>
            <a:ext cx="2278731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4F1A47-08E2-951D-BF0A-19496C73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88" y="3573660"/>
            <a:ext cx="5293486" cy="310025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3A6EDFA-103C-C844-3ABF-C381312A933D}"/>
              </a:ext>
            </a:extLst>
          </p:cNvPr>
          <p:cNvSpPr/>
          <p:nvPr/>
        </p:nvSpPr>
        <p:spPr>
          <a:xfrm>
            <a:off x="6977541" y="4996349"/>
            <a:ext cx="2601025" cy="1724029"/>
          </a:xfrm>
          <a:prstGeom prst="roundRect">
            <a:avLst>
              <a:gd name="adj" fmla="val 8790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7EC8957-17D3-AAB5-3DCE-B2C1B0514CAD}"/>
              </a:ext>
            </a:extLst>
          </p:cNvPr>
          <p:cNvSpPr/>
          <p:nvPr/>
        </p:nvSpPr>
        <p:spPr>
          <a:xfrm>
            <a:off x="1663490" y="6227321"/>
            <a:ext cx="2428676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6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576F6-C4EB-AF3B-538B-DDCD69A9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4" y="1069819"/>
            <a:ext cx="5988775" cy="565476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TEMPLATE DATAFLOW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STAGING_LOCATION É NOSSA ÁREA DE STAGING, VAMOS CRIAR A PASTE TEMPO NO BUCKET PARA O ARMAZENADOR.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TEMPLATE_LOCATION: ARMAZENARÁ O TEMPLATE OU ROTINA DE EXECUÇÃO PARA O DATAFLOW, TAMBÉM IREMOS CRIAR O REPOSITÓRIO NO BUCKET.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TAMBÉM TEREMOS QUE CRIAR O DIRETÓRIO DE ENTRADA E SAIDA, PARA QUE EXISTA LOCAIS DE ARMAZENAMENTO SEGUINDO BOAS PRÁTICAS.</a:t>
            </a:r>
            <a:endParaRPr lang="pt-BR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FAAD944-3FD8-B798-0FE5-D04912C09182}"/>
              </a:ext>
            </a:extLst>
          </p:cNvPr>
          <p:cNvSpPr/>
          <p:nvPr/>
        </p:nvSpPr>
        <p:spPr>
          <a:xfrm>
            <a:off x="441410" y="1775987"/>
            <a:ext cx="3868039" cy="12026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101B70-7529-75E1-1B84-DDE74A0B06D7}"/>
              </a:ext>
            </a:extLst>
          </p:cNvPr>
          <p:cNvSpPr/>
          <p:nvPr/>
        </p:nvSpPr>
        <p:spPr>
          <a:xfrm>
            <a:off x="2802856" y="4119326"/>
            <a:ext cx="2278731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7A8E585-57D0-0A51-93A3-900A59BD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18" y="4395074"/>
            <a:ext cx="3539905" cy="24245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50E113B-0D0C-E7ED-3A2C-D563A60BB18C}"/>
              </a:ext>
            </a:extLst>
          </p:cNvPr>
          <p:cNvSpPr/>
          <p:nvPr/>
        </p:nvSpPr>
        <p:spPr>
          <a:xfrm>
            <a:off x="10586383" y="5581788"/>
            <a:ext cx="481666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B3F5DF1-772C-32E5-9642-26F5C99F4A2D}"/>
              </a:ext>
            </a:extLst>
          </p:cNvPr>
          <p:cNvSpPr/>
          <p:nvPr/>
        </p:nvSpPr>
        <p:spPr>
          <a:xfrm>
            <a:off x="1663490" y="6227321"/>
            <a:ext cx="2428676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599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576F6-C4EB-AF3B-538B-DDCD69A9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4" y="1069819"/>
            <a:ext cx="5988775" cy="5654763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CRIANDO TEMPLATE DATAFLOW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E3ACE-3F8C-F4AE-C698-C2DB2124B3DC}"/>
              </a:ext>
            </a:extLst>
          </p:cNvPr>
          <p:cNvSpPr txBox="1"/>
          <p:nvPr/>
        </p:nvSpPr>
        <p:spPr>
          <a:xfrm>
            <a:off x="6854888" y="1348249"/>
            <a:ext cx="52934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PODEMOS DAR QUALQUER NOME AO ARQUIVO QUE SERÁ ARMAZENADO NO TEMPLATE_LOCATION.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PASTA ENTRADA PRECISA TER UM ARQUIVO DE REFERÊNCIA, PODEMOS APENAS FAZER O UPLOUD DO CSV VOOS_SAMPLE.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PODEMOS DAR QUALQUER NOME AO ARQUIVO QUE SERÁ ARMAZENADO NA PASTA DE SAIDA.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FAAD944-3FD8-B798-0FE5-D04912C09182}"/>
              </a:ext>
            </a:extLst>
          </p:cNvPr>
          <p:cNvSpPr/>
          <p:nvPr/>
        </p:nvSpPr>
        <p:spPr>
          <a:xfrm>
            <a:off x="441410" y="1775987"/>
            <a:ext cx="3868039" cy="12026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101B70-7529-75E1-1B84-DDE74A0B06D7}"/>
              </a:ext>
            </a:extLst>
          </p:cNvPr>
          <p:cNvSpPr/>
          <p:nvPr/>
        </p:nvSpPr>
        <p:spPr>
          <a:xfrm>
            <a:off x="2802856" y="4119326"/>
            <a:ext cx="2278731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CB399E2-CA97-09CC-5697-0B3B9D5D1679}"/>
              </a:ext>
            </a:extLst>
          </p:cNvPr>
          <p:cNvSpPr/>
          <p:nvPr/>
        </p:nvSpPr>
        <p:spPr>
          <a:xfrm>
            <a:off x="1663490" y="6227321"/>
            <a:ext cx="2428676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7A8E585-57D0-0A51-93A3-900A59BD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18" y="4395074"/>
            <a:ext cx="3539905" cy="242450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50E113B-0D0C-E7ED-3A2C-D563A60BB18C}"/>
              </a:ext>
            </a:extLst>
          </p:cNvPr>
          <p:cNvSpPr/>
          <p:nvPr/>
        </p:nvSpPr>
        <p:spPr>
          <a:xfrm>
            <a:off x="10586383" y="5581788"/>
            <a:ext cx="481666" cy="181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46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GCP &amp; DATAFLOW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CBFC-8266-3C51-0EE4-3E935B6DCAB1}"/>
              </a:ext>
            </a:extLst>
          </p:cNvPr>
          <p:cNvSpPr txBox="1"/>
          <p:nvPr/>
        </p:nvSpPr>
        <p:spPr>
          <a:xfrm>
            <a:off x="933449" y="1123950"/>
            <a:ext cx="5667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Ambiente GCP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Service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Account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Bucket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Apache Beam Local (SDK)</a:t>
            </a: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Direct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Runner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Salvando na Nuvem GCP</a:t>
            </a:r>
          </a:p>
          <a:p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Criando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no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DataFlow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Criando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gravar dados em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ESTUDEM: Executando </a:t>
            </a:r>
            <a:r>
              <a:rPr lang="pt-B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Batch para gravar dados no BQ</a:t>
            </a:r>
          </a:p>
          <a:p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DC4F06-3F25-E76E-693D-3DE3EF726C26}"/>
              </a:ext>
            </a:extLst>
          </p:cNvPr>
          <p:cNvCxnSpPr/>
          <p:nvPr/>
        </p:nvCxnSpPr>
        <p:spPr>
          <a:xfrm>
            <a:off x="838200" y="1114425"/>
            <a:ext cx="0" cy="53816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4BB80244-AFF8-D299-0751-DA0C2B5F97F8}"/>
              </a:ext>
            </a:extLst>
          </p:cNvPr>
          <p:cNvSpPr/>
          <p:nvPr/>
        </p:nvSpPr>
        <p:spPr>
          <a:xfrm>
            <a:off x="771525" y="124777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428B6E-A03B-5B65-8132-BFD73D319284}"/>
              </a:ext>
            </a:extLst>
          </p:cNvPr>
          <p:cNvSpPr/>
          <p:nvPr/>
        </p:nvSpPr>
        <p:spPr>
          <a:xfrm>
            <a:off x="771525" y="179577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B4D627F-E413-B0F8-108D-723A16689FC3}"/>
              </a:ext>
            </a:extLst>
          </p:cNvPr>
          <p:cNvSpPr/>
          <p:nvPr/>
        </p:nvSpPr>
        <p:spPr>
          <a:xfrm>
            <a:off x="771525" y="234377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919ECD5-5893-D8DF-F3C3-E572979850A5}"/>
              </a:ext>
            </a:extLst>
          </p:cNvPr>
          <p:cNvSpPr/>
          <p:nvPr/>
        </p:nvSpPr>
        <p:spPr>
          <a:xfrm>
            <a:off x="771525" y="2891781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24BD76-8F5E-88B2-D2E2-61E170FEB94F}"/>
              </a:ext>
            </a:extLst>
          </p:cNvPr>
          <p:cNvSpPr/>
          <p:nvPr/>
        </p:nvSpPr>
        <p:spPr>
          <a:xfrm>
            <a:off x="771525" y="3439783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A0A9D4-F46D-3E98-B9ED-8A299280BF4C}"/>
              </a:ext>
            </a:extLst>
          </p:cNvPr>
          <p:cNvSpPr/>
          <p:nvPr/>
        </p:nvSpPr>
        <p:spPr>
          <a:xfrm>
            <a:off x="771525" y="3987785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C1CAEB-93BA-B775-576D-3221996110CA}"/>
              </a:ext>
            </a:extLst>
          </p:cNvPr>
          <p:cNvSpPr/>
          <p:nvPr/>
        </p:nvSpPr>
        <p:spPr>
          <a:xfrm>
            <a:off x="771525" y="4535787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4544B2-6C54-B0F5-7F72-481BF0ABF9A6}"/>
              </a:ext>
            </a:extLst>
          </p:cNvPr>
          <p:cNvSpPr/>
          <p:nvPr/>
        </p:nvSpPr>
        <p:spPr>
          <a:xfrm>
            <a:off x="771525" y="5083789"/>
            <a:ext cx="133350" cy="1333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892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EXECUTANDO JOB BATCH NO DATAFLOW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AB7FD1-2BFE-C3A1-4FA6-876E3B937F30}"/>
              </a:ext>
            </a:extLst>
          </p:cNvPr>
          <p:cNvSpPr txBox="1"/>
          <p:nvPr/>
        </p:nvSpPr>
        <p:spPr>
          <a:xfrm>
            <a:off x="7764840" y="906619"/>
            <a:ext cx="44271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AGORA VAMOS CRIAR A ROTINA DE EXECUÇÕES NO DATAFLOW.</a:t>
            </a: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CRIAR UM NOVO JOB USANDO MODELO, HÁ TAMBÉM A OPÇÃO DE CRIAR UM JOB USANDO SQL MAS NESSE CASO IRIAMOS UTILIZAR CASO OS DADOS ESTIVESSEM NO BANCO BIGQUERY DO GCP.</a:t>
            </a: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NOMEAR O JOB DE FORMA QUE SABEMOS IDENTIFICAR SOBRE O QUE ELE TRATA E SELECIONAR A ZONA MAIS PRÓXIMA PARA EXECUÇÃO.</a:t>
            </a: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MODELO DE DATAFLOW HÁ INÚMERAS OPÇÕES PRÉ-CONFIGURADAS, MAS VAMOS CONFIGURAR UMA NOVA NOSSA ATRAVÉS DA PERSONALIZAÇÃO. DEPOIS VAMOS LOCALIZAR O TEMPLATE GERADO ATRAVÉS DE BROWSE:</a:t>
            </a: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DEPOIS PASSAREMOS O LOCAL TEMPORÁRIO, QUE É NOSSO TEMP_LOCATION: ‘GS://CURSO-APACHE-BEAM/TEMP’.</a:t>
            </a:r>
          </a:p>
          <a:p>
            <a:pPr algn="just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8D4426-2411-D49F-C4B6-D6B853708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18"/>
          <a:stretch/>
        </p:blipFill>
        <p:spPr>
          <a:xfrm>
            <a:off x="112248" y="906620"/>
            <a:ext cx="7554759" cy="2652514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D63A439-9990-E2E5-3747-15435DC07C72}"/>
              </a:ext>
            </a:extLst>
          </p:cNvPr>
          <p:cNvSpPr/>
          <p:nvPr/>
        </p:nvSpPr>
        <p:spPr>
          <a:xfrm>
            <a:off x="3325686" y="1382669"/>
            <a:ext cx="2658591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CBD435-368F-6F55-67B3-0E0B7B2EF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19"/>
          <a:stretch/>
        </p:blipFill>
        <p:spPr>
          <a:xfrm>
            <a:off x="112248" y="3634615"/>
            <a:ext cx="7554759" cy="30981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7D9D5A4-7108-BF5B-3E27-C6F9A7354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7" y="4402972"/>
            <a:ext cx="2943636" cy="1362265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013D72-F214-B893-FA3F-4EBDF9F05A53}"/>
              </a:ext>
            </a:extLst>
          </p:cNvPr>
          <p:cNvSpPr/>
          <p:nvPr/>
        </p:nvSpPr>
        <p:spPr>
          <a:xfrm>
            <a:off x="8371847" y="5484517"/>
            <a:ext cx="2943636" cy="2807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122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EXECUTANDO JOB BATCH NO DATAFLOW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D2E820-DBA4-1109-A6AA-643EF5757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5"/>
          <a:stretch/>
        </p:blipFill>
        <p:spPr>
          <a:xfrm>
            <a:off x="606582" y="1004473"/>
            <a:ext cx="10978836" cy="51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00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EXECUTANDO JOB BATCH NO DATAFLOW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3D7475-076C-961B-8B1F-DABB2935C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606582" y="1018882"/>
            <a:ext cx="10978836" cy="52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28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95F21A-E938-7F61-0D60-49F12FEE56B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GCP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EXECUTANDO JOB BATCH NO DATAFLOW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202BA-E1CE-A326-7B76-4A1E6CC7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" y="1031969"/>
            <a:ext cx="11226297" cy="524526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524A558-0930-5D72-D48C-E531A33BBE25}"/>
              </a:ext>
            </a:extLst>
          </p:cNvPr>
          <p:cNvSpPr/>
          <p:nvPr/>
        </p:nvSpPr>
        <p:spPr>
          <a:xfrm>
            <a:off x="2254313" y="3429000"/>
            <a:ext cx="2335794" cy="980038"/>
          </a:xfrm>
          <a:prstGeom prst="roundRect">
            <a:avLst>
              <a:gd name="adj" fmla="val 8353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87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371FBA-51C9-4DD0-44A1-D9024B06E111}"/>
              </a:ext>
            </a:extLst>
          </p:cNvPr>
          <p:cNvSpPr txBox="1"/>
          <p:nvPr/>
        </p:nvSpPr>
        <p:spPr>
          <a:xfrm>
            <a:off x="6854888" y="1348249"/>
            <a:ext cx="529348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rgbClr val="595959"/>
                </a:solidFill>
                <a:effectLst/>
              </a:rPr>
              <a:t>O APACHE BEAM É UM MODELO DE PROGRAMAÇÃO DE CÓDIGO ABERTO E UMA BIBLIOTECA PARA A CONSTRUÇÃO DE PIPELINES DE PROCESSAMENTO DE DADOS PARALELOS E DISTRIBUÍDOS. </a:t>
            </a:r>
            <a:endParaRPr lang="pt-BR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br>
              <a:rPr lang="pt-BR" b="0" dirty="0">
                <a:effectLst/>
              </a:rPr>
            </a:br>
            <a:r>
              <a:rPr lang="pt-BR" sz="1800" b="0" i="0" u="none" strike="noStrike" dirty="0">
                <a:solidFill>
                  <a:srgbClr val="595959"/>
                </a:solidFill>
                <a:effectLst/>
              </a:rPr>
              <a:t>ELE FOI DESENVOLVIDO PARA FORNECER UM MODELO UNIFICADO PARA EXPRESSAR TRANSFORMAÇÕES DE DADOS E EXECUTÁ-LAS EM VÁRIAS PLATAFORMAS DE PROCESSAMENTO DE DADOS, COMO:</a:t>
            </a:r>
            <a:endParaRPr lang="pt-BR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595959"/>
                </a:solidFill>
                <a:effectLst/>
              </a:rPr>
              <a:t>APACHE FLINK</a:t>
            </a:r>
            <a:endParaRPr lang="pt-BR" dirty="0">
              <a:solidFill>
                <a:srgbClr val="595959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595959"/>
                </a:solidFill>
                <a:effectLst/>
              </a:rPr>
              <a:t>APACHE SPARK</a:t>
            </a:r>
            <a:endParaRPr lang="pt-BR" dirty="0">
              <a:solidFill>
                <a:srgbClr val="595959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rgbClr val="595959"/>
                </a:solidFill>
                <a:effectLst/>
              </a:rPr>
              <a:t>GOOGLE CLOUD DATAFLOW</a:t>
            </a:r>
            <a:endParaRPr lang="pt-BR" dirty="0">
              <a:solidFill>
                <a:srgbClr val="595959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595959"/>
                </a:solidFill>
                <a:effectLst/>
              </a:rPr>
              <a:t>OUTRAS</a:t>
            </a:r>
            <a:endParaRPr lang="pt-BR" b="0" dirty="0">
              <a:effectLst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BEAM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</a:t>
            </a:r>
          </a:p>
        </p:txBody>
      </p:sp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6779F65A-48ED-1AB9-07E5-0EEE09EE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9" y="201607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9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ta: Pentágono 12">
            <a:extLst>
              <a:ext uri="{FF2B5EF4-FFF2-40B4-BE49-F238E27FC236}">
                <a16:creationId xmlns:a16="http://schemas.microsoft.com/office/drawing/2014/main" id="{340E0844-49C5-2F83-B501-6575335D20F6}"/>
              </a:ext>
            </a:extLst>
          </p:cNvPr>
          <p:cNvSpPr/>
          <p:nvPr/>
        </p:nvSpPr>
        <p:spPr>
          <a:xfrm>
            <a:off x="6740070" y="2212403"/>
            <a:ext cx="3961125" cy="70788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11ABA61F-5F61-6154-1F01-3201CE8BC5D3}"/>
              </a:ext>
            </a:extLst>
          </p:cNvPr>
          <p:cNvSpPr/>
          <p:nvPr/>
        </p:nvSpPr>
        <p:spPr>
          <a:xfrm>
            <a:off x="6740070" y="2920289"/>
            <a:ext cx="3961125" cy="707886"/>
          </a:xfrm>
          <a:prstGeom prst="homePlate">
            <a:avLst/>
          </a:prstGeom>
          <a:solidFill>
            <a:srgbClr val="92D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2D5D8F6C-AB31-CB8A-0023-A436BD2C7BAE}"/>
              </a:ext>
            </a:extLst>
          </p:cNvPr>
          <p:cNvSpPr/>
          <p:nvPr/>
        </p:nvSpPr>
        <p:spPr>
          <a:xfrm>
            <a:off x="6740070" y="3628175"/>
            <a:ext cx="3961125" cy="707886"/>
          </a:xfrm>
          <a:prstGeom prst="homePlate">
            <a:avLst/>
          </a:prstGeom>
          <a:solidFill>
            <a:srgbClr val="00B05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0739CD31-9418-DF9B-36EE-41A16574BACF}"/>
              </a:ext>
            </a:extLst>
          </p:cNvPr>
          <p:cNvSpPr/>
          <p:nvPr/>
        </p:nvSpPr>
        <p:spPr>
          <a:xfrm>
            <a:off x="6740070" y="4336059"/>
            <a:ext cx="3961125" cy="707886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4AA10384-4C49-49D7-4D46-CBE1FD46657D}"/>
              </a:ext>
            </a:extLst>
          </p:cNvPr>
          <p:cNvSpPr/>
          <p:nvPr/>
        </p:nvSpPr>
        <p:spPr>
          <a:xfrm>
            <a:off x="4703280" y="2212404"/>
            <a:ext cx="3526322" cy="2831543"/>
          </a:xfrm>
          <a:prstGeom prst="homePlate">
            <a:avLst/>
          </a:prstGeom>
          <a:solidFill>
            <a:srgbClr val="00B0F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F0926D7-1AFA-8B3C-96E9-E97987B4E935}"/>
              </a:ext>
            </a:extLst>
          </p:cNvPr>
          <p:cNvSpPr/>
          <p:nvPr/>
        </p:nvSpPr>
        <p:spPr>
          <a:xfrm>
            <a:off x="2740473" y="3628176"/>
            <a:ext cx="3108065" cy="1415771"/>
          </a:xfrm>
          <a:prstGeom prst="homePlate">
            <a:avLst/>
          </a:prstGeom>
          <a:solidFill>
            <a:srgbClr val="C00000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STREAM PROCESSING</a:t>
            </a:r>
          </a:p>
          <a:p>
            <a:pPr algn="ctr"/>
            <a:r>
              <a:rPr lang="pt-BR" b="1" dirty="0"/>
              <a:t>(PROCESSAMENTO EM TEMPO REAL)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B6A23B7-6BEA-EF18-86A4-EC0F087EE63E}"/>
              </a:ext>
            </a:extLst>
          </p:cNvPr>
          <p:cNvSpPr/>
          <p:nvPr/>
        </p:nvSpPr>
        <p:spPr>
          <a:xfrm>
            <a:off x="2740473" y="2212405"/>
            <a:ext cx="3108065" cy="1415770"/>
          </a:xfrm>
          <a:prstGeom prst="homePlate">
            <a:avLst/>
          </a:prstGeom>
          <a:solidFill>
            <a:srgbClr val="E11622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BATCH PROCESSING</a:t>
            </a:r>
          </a:p>
          <a:p>
            <a:pPr algn="ctr"/>
            <a:r>
              <a:rPr lang="pt-BR" b="1" dirty="0"/>
              <a:t>(PROCESSAMENTO EM LOTE)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5463A32-5037-8FF0-7673-BEF40B834E6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9A56B913-AD3F-ABE2-5A1F-F3730B7026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1615" r="62416" b="22736"/>
          <a:stretch/>
        </p:blipFill>
        <p:spPr>
          <a:xfrm>
            <a:off x="6355535" y="2970556"/>
            <a:ext cx="507958" cy="70788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60C412-6011-A275-25F1-005B6F685A40}"/>
              </a:ext>
            </a:extLst>
          </p:cNvPr>
          <p:cNvSpPr txBox="1"/>
          <p:nvPr/>
        </p:nvSpPr>
        <p:spPr>
          <a:xfrm>
            <a:off x="5628110" y="3614546"/>
            <a:ext cx="19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APACHE BEAM MODEL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AC11180-B592-F330-50A1-708654456A9B}"/>
              </a:ext>
            </a:extLst>
          </p:cNvPr>
          <p:cNvSpPr txBox="1"/>
          <p:nvPr/>
        </p:nvSpPr>
        <p:spPr>
          <a:xfrm>
            <a:off x="8301795" y="3076393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SPARK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8323A7-422A-9177-899F-3697D65AD2AB}"/>
              </a:ext>
            </a:extLst>
          </p:cNvPr>
          <p:cNvSpPr txBox="1"/>
          <p:nvPr/>
        </p:nvSpPr>
        <p:spPr>
          <a:xfrm>
            <a:off x="8301795" y="2368509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APACHE FLINK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CAF299E-0471-22F1-4B72-1254944F5595}"/>
              </a:ext>
            </a:extLst>
          </p:cNvPr>
          <p:cNvSpPr txBox="1"/>
          <p:nvPr/>
        </p:nvSpPr>
        <p:spPr>
          <a:xfrm>
            <a:off x="8301795" y="4367474"/>
            <a:ext cx="17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GOOGLE CLOUD PLATAFORM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F0D4287-2636-9644-3832-FF6DEF819075}"/>
              </a:ext>
            </a:extLst>
          </p:cNvPr>
          <p:cNvSpPr txBox="1"/>
          <p:nvPr/>
        </p:nvSpPr>
        <p:spPr>
          <a:xfrm>
            <a:off x="8301795" y="3797454"/>
            <a:ext cx="180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DIRECT PIPELINE</a:t>
            </a:r>
          </a:p>
        </p:txBody>
      </p:sp>
    </p:spTree>
    <p:extLst>
      <p:ext uri="{BB962C8B-B14F-4D97-AF65-F5344CB8AC3E}">
        <p14:creationId xmlns:p14="http://schemas.microsoft.com/office/powerpoint/2010/main" val="329782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7" name="Chave Direita 6">
            <a:extLst>
              <a:ext uri="{FF2B5EF4-FFF2-40B4-BE49-F238E27FC236}">
                <a16:creationId xmlns:a16="http://schemas.microsoft.com/office/drawing/2014/main" id="{A3F44A7D-4858-C0D2-1111-1E51B353D635}"/>
              </a:ext>
            </a:extLst>
          </p:cNvPr>
          <p:cNvSpPr/>
          <p:nvPr/>
        </p:nvSpPr>
        <p:spPr>
          <a:xfrm>
            <a:off x="34300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01A5F2-1B01-7D29-838A-0B5F5BB4DF85}"/>
              </a:ext>
            </a:extLst>
          </p:cNvPr>
          <p:cNvSpPr txBox="1"/>
          <p:nvPr/>
        </p:nvSpPr>
        <p:spPr>
          <a:xfrm>
            <a:off x="6854888" y="1348249"/>
            <a:ext cx="5293486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 APACHE BEAM FOI PROJETADO PARA SER UMA PLATAFORMA DE PROCESSAMENTO DE DADOS PORTÁTIL E FLEXÍVEL, E UMA DAS MANEIRAS DE ATINGIR ESSA PORTABILIDADE É SUPORTAR VÁRIAS LINGUAGENS DE PROGRAMAÇÃO. 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 SUPORTE A VÁRIAS LINGUAGENS É ÚTIL PORQUE DIFERENTES EQUIPES OU DESENVOLVEDORES PODEM TER PREFERÊNCIAS DIFERENTES OU EXPERTISE EM LINGUAGENS ESPECÍFICAS. ALÉM DISSO, PERMITE A INTEGRAÇÃO DE CÓDIGO EXISTENTE EM DIFERENTES LINGUAGENS EM UM PIPELINE DE DADOS.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pt-B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 APACHE BEAM SUPORTA VÁRIAS LINGUAGENS DE PROGRAMAÇÃO, ATRAVÉS DA SUA API UNIFICADA. ISSO É POSSÍVEL DEVIDO AO FATO DE QUE OS PIPELINES SÃO DEFINIDOS USANDO UMA DSL (LINGUAGEM DE DOMÍNIO ESPECÍFICO) QUE É INDEPENDENTE DA LINGUAGEM DE PROGRAMAÇÃO.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EA30AFD-1172-6C5D-935C-78C94C2ED926}"/>
              </a:ext>
            </a:extLst>
          </p:cNvPr>
          <p:cNvCxnSpPr>
            <a:cxnSpLocks/>
          </p:cNvCxnSpPr>
          <p:nvPr/>
        </p:nvCxnSpPr>
        <p:spPr>
          <a:xfrm>
            <a:off x="3620160" y="3625796"/>
            <a:ext cx="2979817" cy="1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0F3F31E-AF46-B227-ECFC-33C8029A0A3E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357506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B8602E-B163-1EDB-456F-C88EBA95B15D}"/>
              </a:ext>
            </a:extLst>
          </p:cNvPr>
          <p:cNvSpPr txBox="1"/>
          <p:nvPr/>
        </p:nvSpPr>
        <p:spPr>
          <a:xfrm>
            <a:off x="6854888" y="1348249"/>
            <a:ext cx="5293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EXPERIÊNCIA E PREFERÊNCIA DO DESENVOLVEDOR: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SE A EQUIPE DE DESENVOLVIMENTO TEM MAIS EXPERIÊNCIA/PREFERÊNCIA POR UMA LINGUAGEM.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ECOSSISTEMA E BIBLIOTECAS DISPONÍVEIS: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LINGUAGENS PODEM TER UM ECOSSISTEMA MAIS RICO OU BIBLIOTECAS ESPECÍFICAS QUE SÃO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MELHORES 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PARA TAREFAS ESPECÍFICAS.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INTEGRAÇÃO COM OUTROS SISTEMAS: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SE VOCÊ ESTIVER INTEGRANDO O APACHE BEAM COM OUTROS SISTEMAS, PODE SER LÓGICO ESCOLHER AQUELA LINGUAGEM PARA FACILITAR A INTEGRAÇÃO.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DESEMPENHO E ESCALABILIDADE: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ALGUMAS LINGUAGENS PODEM TER VANTAGENS DE DESEMPENHO OU ESCALABILIDADE SOBRE OUTRAS EM DETERMINADOS CENÁRIOS. </a:t>
            </a:r>
          </a:p>
          <a:p>
            <a:pPr algn="just">
              <a:buFont typeface="+mj-lt"/>
              <a:buAutoNum type="arabicPeriod"/>
            </a:pPr>
            <a:r>
              <a:rPr lang="pt-B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SUPORTE À PLATAFORMA DE EXECUÇÃO:</a:t>
            </a: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ALGUNS RUNNERS (MOTORES DE EXECUÇÃO) PODEM TER UM MELHOR SUPORTE PARA DETERMINADAS LINGUAGENS. 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39936B1-C2C3-71D8-9348-CA8DA5967F79}"/>
              </a:ext>
            </a:extLst>
          </p:cNvPr>
          <p:cNvSpPr/>
          <p:nvPr/>
        </p:nvSpPr>
        <p:spPr>
          <a:xfrm>
            <a:off x="7401321" y="137622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0B716E-C95A-F218-2B99-C769CCB250DE}"/>
              </a:ext>
            </a:extLst>
          </p:cNvPr>
          <p:cNvSpPr/>
          <p:nvPr/>
        </p:nvSpPr>
        <p:spPr>
          <a:xfrm rot="10800000">
            <a:off x="7410028" y="590471"/>
            <a:ext cx="4867275" cy="2426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11622">
                  <a:alpha val="50000"/>
                </a:srgbClr>
              </a:gs>
              <a:gs pos="25000">
                <a:srgbClr val="E11622">
                  <a:alpha val="25000"/>
                </a:srgbClr>
              </a:gs>
              <a:gs pos="0">
                <a:srgbClr val="E11622">
                  <a:alpha val="0"/>
                </a:srgbClr>
              </a:gs>
              <a:gs pos="75000">
                <a:srgbClr val="E11622">
                  <a:alpha val="75000"/>
                </a:srgbClr>
              </a:gs>
              <a:gs pos="100000">
                <a:srgbClr val="E116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AB775B04-657B-31A1-F4CA-B943ED0E8F26}"/>
              </a:ext>
            </a:extLst>
          </p:cNvPr>
          <p:cNvSpPr/>
          <p:nvPr/>
        </p:nvSpPr>
        <p:spPr>
          <a:xfrm>
            <a:off x="1176950" y="2212406"/>
            <a:ext cx="1937442" cy="707886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PYTHON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DE4E2AEE-D413-DA7C-8EF3-C3FB8EE6546B}"/>
              </a:ext>
            </a:extLst>
          </p:cNvPr>
          <p:cNvSpPr/>
          <p:nvPr/>
        </p:nvSpPr>
        <p:spPr>
          <a:xfrm>
            <a:off x="1176950" y="2920292"/>
            <a:ext cx="1937442" cy="707886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JAVA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4E84E26-358A-B03F-ADAB-8B32F4B061E0}"/>
              </a:ext>
            </a:extLst>
          </p:cNvPr>
          <p:cNvSpPr/>
          <p:nvPr/>
        </p:nvSpPr>
        <p:spPr>
          <a:xfrm>
            <a:off x="1176950" y="3628178"/>
            <a:ext cx="1937442" cy="707886"/>
          </a:xfrm>
          <a:prstGeom prst="homePlat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GOLANG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612544CD-452E-5508-1D37-BCE50349AA38}"/>
              </a:ext>
            </a:extLst>
          </p:cNvPr>
          <p:cNvSpPr/>
          <p:nvPr/>
        </p:nvSpPr>
        <p:spPr>
          <a:xfrm>
            <a:off x="1176950" y="4336062"/>
            <a:ext cx="1937442" cy="70788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OUTROS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1982A76-DC8A-4C3C-5B7E-C97B2BF94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" b="10495"/>
          <a:stretch/>
        </p:blipFill>
        <p:spPr>
          <a:xfrm>
            <a:off x="1302840" y="2418362"/>
            <a:ext cx="292374" cy="295968"/>
          </a:xfrm>
          <a:prstGeom prst="rect">
            <a:avLst/>
          </a:prstGeom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4729CBF6-5337-0EA4-0F9D-F21BFD6F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t="18357" r="26453" b="18753"/>
          <a:stretch/>
        </p:blipFill>
        <p:spPr>
          <a:xfrm>
            <a:off x="1302840" y="3076393"/>
            <a:ext cx="264061" cy="345821"/>
          </a:xfrm>
          <a:prstGeom prst="rect">
            <a:avLst/>
          </a:prstGeom>
        </p:spPr>
      </p:pic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4A554639-60BB-2B80-0D02-37186CC2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7" b="91093" l="10000" r="90000">
                        <a14:foregroundMark x1="46000" y1="8907" x2="52857" y2="8907"/>
                        <a14:foregroundMark x1="40857" y1="17004" x2="56571" y2="21457"/>
                        <a14:foregroundMark x1="56571" y1="21457" x2="57143" y2="21053"/>
                        <a14:foregroundMark x1="44286" y1="13360" x2="58000" y2="21862"/>
                        <a14:foregroundMark x1="58000" y1="21862" x2="45143" y2="34818"/>
                        <a14:foregroundMark x1="45143" y1="34818" x2="50857" y2="35223"/>
                        <a14:foregroundMark x1="53429" y1="16599" x2="61714" y2="21053"/>
                        <a14:foregroundMark x1="39429" y1="14170" x2="43429" y2="24696"/>
                        <a14:foregroundMark x1="33143" y1="91093" x2="37143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0" y="3798035"/>
            <a:ext cx="521695" cy="368168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8145AA97-53FA-C06C-A02E-8CE7EC31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3" y="4505921"/>
            <a:ext cx="389748" cy="389748"/>
          </a:xfrm>
          <a:prstGeom prst="rect">
            <a:avLst/>
          </a:prstGeom>
        </p:spPr>
      </p:pic>
      <p:sp>
        <p:nvSpPr>
          <p:cNvPr id="7" name="Chave Direita 6">
            <a:extLst>
              <a:ext uri="{FF2B5EF4-FFF2-40B4-BE49-F238E27FC236}">
                <a16:creationId xmlns:a16="http://schemas.microsoft.com/office/drawing/2014/main" id="{A3F44A7D-4858-C0D2-1111-1E51B353D635}"/>
              </a:ext>
            </a:extLst>
          </p:cNvPr>
          <p:cNvSpPr/>
          <p:nvPr/>
        </p:nvSpPr>
        <p:spPr>
          <a:xfrm>
            <a:off x="3430037" y="2212406"/>
            <a:ext cx="199176" cy="283154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EA30AFD-1172-6C5D-935C-78C94C2ED926}"/>
              </a:ext>
            </a:extLst>
          </p:cNvPr>
          <p:cNvCxnSpPr>
            <a:cxnSpLocks/>
          </p:cNvCxnSpPr>
          <p:nvPr/>
        </p:nvCxnSpPr>
        <p:spPr>
          <a:xfrm>
            <a:off x="3620160" y="3625796"/>
            <a:ext cx="2979817" cy="1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6F70F6-CD7D-D42D-E2D0-BFB5D6BDC981}"/>
              </a:ext>
            </a:extLst>
          </p:cNvPr>
          <p:cNvSpPr txBox="1"/>
          <p:nvPr/>
        </p:nvSpPr>
        <p:spPr>
          <a:xfrm>
            <a:off x="-1" y="125237"/>
            <a:ext cx="740132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pt-BR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pt-BR" sz="2000" b="1" dirty="0">
                <a:solidFill>
                  <a:srgbClr val="C00000"/>
                </a:solidFill>
              </a:rPr>
              <a:t>APACHE BEAM</a:t>
            </a:r>
          </a:p>
        </p:txBody>
      </p:sp>
    </p:spTree>
    <p:extLst>
      <p:ext uri="{BB962C8B-B14F-4D97-AF65-F5344CB8AC3E}">
        <p14:creationId xmlns:p14="http://schemas.microsoft.com/office/powerpoint/2010/main" val="6042019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2879</Words>
  <Application>Microsoft Office PowerPoint</Application>
  <PresentationFormat>Widescreen</PresentationFormat>
  <Paragraphs>533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sohne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Energisa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Laysa Fernanda Belici Siborde</dc:creator>
  <cp:lastModifiedBy>Laysa Fernanda Belici Siborde</cp:lastModifiedBy>
  <cp:revision>5</cp:revision>
  <dcterms:created xsi:type="dcterms:W3CDTF">2023-09-24T04:44:34Z</dcterms:created>
  <dcterms:modified xsi:type="dcterms:W3CDTF">2024-01-08T04:28:38Z</dcterms:modified>
</cp:coreProperties>
</file>